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492"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1: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
                <a:latin typeface="Arial"/>
                <a:ea typeface="Arial"/>
                <a:cs typeface="Arial"/>
                <a:sym typeface="Arial"/>
              </a:rPr>
              <a:t>Add note to this slide</a:t>
            </a:r>
            <a:endParaRPr/>
          </a:p>
        </p:txBody>
      </p:sp>
      <p:sp>
        <p:nvSpPr>
          <p:cNvPr id="60" name="Google Shape;60;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0d9c5564e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0d9c5564e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0d9c5564e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0d9c5564e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0d9c5564e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30d9c5564e2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0d9c5564e2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30d9c5564e2_0_1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0d9c5564e2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0d9c5564e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0d9c5564e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g30d9c5564e2_0_2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0d9c5564e2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30d9c5564e2_0_2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0d9c5564e2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0d9c5564e2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0d9c5564e2_1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0d9c5564e2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0d9c5564e2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0d9c5564e2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0d9c5564e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0d9c5564e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0d9c5564e2_0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0d9c5564e2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0d9c5564e2_1_178:notes"/>
          <p:cNvSpPr>
            <a:spLocks noGrp="1" noRot="1" noChangeAspect="1"/>
          </p:cNvSpPr>
          <p:nvPr>
            <p:ph type="sldImg" idx="2"/>
          </p:nvPr>
        </p:nvSpPr>
        <p:spPr>
          <a:xfrm>
            <a:off x="687139" y="1143000"/>
            <a:ext cx="548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30d9c5564e2_1_17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
                <a:latin typeface="Arial"/>
                <a:ea typeface="Arial"/>
                <a:cs typeface="Arial"/>
                <a:sym typeface="Arial"/>
              </a:rPr>
              <a:t>Add note to this slide</a:t>
            </a:r>
            <a:endParaRPr/>
          </a:p>
        </p:txBody>
      </p:sp>
      <p:sp>
        <p:nvSpPr>
          <p:cNvPr id="173" name="Google Shape;173;g30d9c5564e2_1_1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4: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
                <a:latin typeface="Arial"/>
                <a:ea typeface="Arial"/>
                <a:cs typeface="Arial"/>
                <a:sym typeface="Arial"/>
              </a:rPr>
              <a:t>Add note to this slide</a:t>
            </a:r>
            <a:endParaRPr/>
          </a:p>
        </p:txBody>
      </p:sp>
      <p:sp>
        <p:nvSpPr>
          <p:cNvPr id="203" name="Google Shape;20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0d9c5564e2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0d9c5564e2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0d9c5564e2_0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0d9c5564e2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0d9c5564e2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0d9c5564e2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8" name="Google Shape;4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2" name="Google Shape;5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rmAutofit lnSpcReduction="20000"/>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23"/>
        <p:cNvGrpSpPr/>
        <p:nvPr/>
      </p:nvGrpSpPr>
      <p:grpSpPr>
        <a:xfrm>
          <a:off x="0" y="0"/>
          <a:ext cx="0" cy="0"/>
          <a:chOff x="0" y="0"/>
          <a:chExt cx="0" cy="0"/>
        </a:xfrm>
      </p:grpSpPr>
      <p:sp>
        <p:nvSpPr>
          <p:cNvPr id="24" name="Google Shape;24;p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 name="Google Shape;3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5" name="Google Shape;45;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5.jpg"/><Relationship Id="rId10" Type="http://schemas.openxmlformats.org/officeDocument/2006/relationships/image" Target="../media/image16.jp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4">
            <a:alphaModFix/>
          </a:blip>
          <a:srcRect/>
          <a:stretch/>
        </p:blipFill>
        <p:spPr>
          <a:xfrm>
            <a:off x="1927871" y="3382514"/>
            <a:ext cx="5315034" cy="73634"/>
          </a:xfrm>
          <a:prstGeom prst="rect">
            <a:avLst/>
          </a:prstGeom>
          <a:noFill/>
          <a:ln>
            <a:noFill/>
          </a:ln>
        </p:spPr>
      </p:pic>
      <p:pic>
        <p:nvPicPr>
          <p:cNvPr id="63" name="Google Shape;63;p14"/>
          <p:cNvPicPr preferRelativeResize="0"/>
          <p:nvPr/>
        </p:nvPicPr>
        <p:blipFill rotWithShape="1">
          <a:blip r:embed="rId5">
            <a:alphaModFix/>
          </a:blip>
          <a:srcRect/>
          <a:stretch/>
        </p:blipFill>
        <p:spPr>
          <a:xfrm>
            <a:off x="189185" y="4072261"/>
            <a:ext cx="3508831" cy="853374"/>
          </a:xfrm>
          <a:prstGeom prst="rect">
            <a:avLst/>
          </a:prstGeom>
          <a:noFill/>
          <a:ln>
            <a:noFill/>
          </a:ln>
        </p:spPr>
      </p:pic>
      <p:sp>
        <p:nvSpPr>
          <p:cNvPr id="64" name="Google Shape;64;p14"/>
          <p:cNvSpPr txBox="1"/>
          <p:nvPr/>
        </p:nvSpPr>
        <p:spPr>
          <a:xfrm>
            <a:off x="1449905" y="2023017"/>
            <a:ext cx="6719100" cy="166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a:solidFill>
                  <a:schemeClr val="lt1"/>
                </a:solidFill>
              </a:rPr>
              <a:t>Building Bridges - The Role of Training &amp; Employment for Successful Reentry of the Justice Involved</a:t>
            </a: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Andrea Snow, Senior Vice President,  Ancora</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Micaela </a:t>
            </a:r>
            <a:r>
              <a:rPr lang="en">
                <a:solidFill>
                  <a:schemeClr val="lt1"/>
                </a:solidFill>
              </a:rPr>
              <a:t>Pearson</a:t>
            </a:r>
            <a:r>
              <a:rPr lang="en" sz="1400" b="0" i="0" u="none" strike="noStrike" cap="none">
                <a:solidFill>
                  <a:schemeClr val="lt1"/>
                </a:solidFill>
                <a:latin typeface="Arial"/>
                <a:ea typeface="Arial"/>
                <a:cs typeface="Arial"/>
                <a:sym typeface="Arial"/>
              </a:rPr>
              <a:t>, Chief Business Officer Career EDGE, LLC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 name="Google Shape;65;p14"/>
          <p:cNvPicPr preferRelativeResize="0"/>
          <p:nvPr/>
        </p:nvPicPr>
        <p:blipFill>
          <a:blip r:embed="rId6">
            <a:alphaModFix/>
          </a:blip>
          <a:stretch>
            <a:fillRect/>
          </a:stretch>
        </p:blipFill>
        <p:spPr>
          <a:xfrm>
            <a:off x="5245944" y="3757500"/>
            <a:ext cx="3737024" cy="138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3"/>
          <p:cNvSpPr/>
          <p:nvPr/>
        </p:nvSpPr>
        <p:spPr>
          <a:xfrm>
            <a:off x="510625" y="268025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0" name="Google Shape;280;p23"/>
          <p:cNvSpPr/>
          <p:nvPr/>
        </p:nvSpPr>
        <p:spPr>
          <a:xfrm>
            <a:off x="4383875" y="151195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1" name="Google Shape;281;p23"/>
          <p:cNvSpPr txBox="1">
            <a:spLocks noGrp="1"/>
          </p:cNvSpPr>
          <p:nvPr>
            <p:ph type="title"/>
          </p:nvPr>
        </p:nvSpPr>
        <p:spPr>
          <a:xfrm>
            <a:off x="752000" y="939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334B83"/>
                </a:solidFill>
                <a:latin typeface="Avenir"/>
                <a:ea typeface="Avenir"/>
                <a:cs typeface="Avenir"/>
                <a:sym typeface="Avenir"/>
              </a:rPr>
              <a:t>Organization of the Justice System	</a:t>
            </a:r>
            <a:endParaRPr sz="3020" b="1">
              <a:solidFill>
                <a:srgbClr val="334B83"/>
              </a:solidFill>
              <a:latin typeface="Avenir"/>
              <a:ea typeface="Avenir"/>
              <a:cs typeface="Avenir"/>
              <a:sym typeface="Avenir"/>
            </a:endParaRPr>
          </a:p>
        </p:txBody>
      </p:sp>
      <p:sp>
        <p:nvSpPr>
          <p:cNvPr id="282" name="Google Shape;282;p23"/>
          <p:cNvSpPr txBox="1">
            <a:spLocks noGrp="1"/>
          </p:cNvSpPr>
          <p:nvPr>
            <p:ph type="subTitle" idx="4294967295"/>
          </p:nvPr>
        </p:nvSpPr>
        <p:spPr>
          <a:xfrm>
            <a:off x="1321000" y="1669325"/>
            <a:ext cx="6002700" cy="2397000"/>
          </a:xfrm>
          <a:prstGeom prst="rect">
            <a:avLst/>
          </a:prstGeom>
          <a:solidFill>
            <a:srgbClr val="334B83"/>
          </a:solidFill>
          <a:ln w="9525" cap="flat" cmpd="sng">
            <a:solidFill>
              <a:srgbClr val="334B83"/>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0" lvl="0" indent="0" algn="l" rtl="0">
              <a:spcBef>
                <a:spcPts val="0"/>
              </a:spcBef>
              <a:spcAft>
                <a:spcPts val="0"/>
              </a:spcAft>
              <a:buSzPts val="440"/>
              <a:buNone/>
            </a:pPr>
            <a:endParaRPr sz="1120"/>
          </a:p>
        </p:txBody>
      </p:sp>
      <p:sp>
        <p:nvSpPr>
          <p:cNvPr id="283" name="Google Shape;283;p23"/>
          <p:cNvSpPr txBox="1">
            <a:spLocks noGrp="1"/>
          </p:cNvSpPr>
          <p:nvPr>
            <p:ph type="body" idx="1"/>
          </p:nvPr>
        </p:nvSpPr>
        <p:spPr>
          <a:xfrm>
            <a:off x="2450350" y="1799475"/>
            <a:ext cx="3992700" cy="20535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lt1"/>
              </a:buClr>
              <a:buSzPts val="1800"/>
              <a:buChar char="●"/>
            </a:pPr>
            <a:r>
              <a:rPr lang="en">
                <a:solidFill>
                  <a:schemeClr val="lt1"/>
                </a:solidFill>
              </a:rPr>
              <a:t>DOC</a:t>
            </a:r>
            <a:endParaRPr>
              <a:solidFill>
                <a:schemeClr val="lt1"/>
              </a:solidFill>
            </a:endParaRPr>
          </a:p>
          <a:p>
            <a:pPr marL="914400" lvl="1" indent="-317500" algn="l" rtl="0">
              <a:lnSpc>
                <a:spcPct val="100000"/>
              </a:lnSpc>
              <a:spcBef>
                <a:spcPts val="0"/>
              </a:spcBef>
              <a:spcAft>
                <a:spcPts val="0"/>
              </a:spcAft>
              <a:buClr>
                <a:schemeClr val="lt1"/>
              </a:buClr>
              <a:buSzPts val="1400"/>
              <a:buChar char="○"/>
            </a:pPr>
            <a:r>
              <a:rPr lang="en">
                <a:solidFill>
                  <a:schemeClr val="lt1"/>
                </a:solidFill>
              </a:rPr>
              <a:t>Education versus Reentry</a:t>
            </a:r>
            <a:endParaRPr>
              <a:solidFill>
                <a:schemeClr val="lt1"/>
              </a:solidFill>
            </a:endParaRPr>
          </a:p>
          <a:p>
            <a:pPr marL="457200" lvl="0" indent="-342900" algn="l" rtl="0">
              <a:lnSpc>
                <a:spcPct val="100000"/>
              </a:lnSpc>
              <a:spcBef>
                <a:spcPts val="0"/>
              </a:spcBef>
              <a:spcAft>
                <a:spcPts val="0"/>
              </a:spcAft>
              <a:buClr>
                <a:schemeClr val="lt1"/>
              </a:buClr>
              <a:buSzPts val="1800"/>
              <a:buChar char="●"/>
            </a:pPr>
            <a:r>
              <a:rPr lang="en">
                <a:solidFill>
                  <a:schemeClr val="lt1"/>
                </a:solidFill>
              </a:rPr>
              <a:t>Private Prisons</a:t>
            </a:r>
            <a:endParaRPr>
              <a:solidFill>
                <a:schemeClr val="lt1"/>
              </a:solidFill>
            </a:endParaRPr>
          </a:p>
          <a:p>
            <a:pPr marL="457200" lvl="0" indent="-342900" algn="l" rtl="0">
              <a:lnSpc>
                <a:spcPct val="100000"/>
              </a:lnSpc>
              <a:spcBef>
                <a:spcPts val="0"/>
              </a:spcBef>
              <a:spcAft>
                <a:spcPts val="0"/>
              </a:spcAft>
              <a:buClr>
                <a:schemeClr val="lt1"/>
              </a:buClr>
              <a:buSzPts val="1800"/>
              <a:buChar char="●"/>
            </a:pPr>
            <a:r>
              <a:rPr lang="en">
                <a:solidFill>
                  <a:schemeClr val="lt1"/>
                </a:solidFill>
              </a:rPr>
              <a:t>Parole</a:t>
            </a:r>
            <a:endParaRPr>
              <a:solidFill>
                <a:schemeClr val="lt1"/>
              </a:solidFill>
            </a:endParaRPr>
          </a:p>
          <a:p>
            <a:pPr marL="457200" lvl="0" indent="-342900" algn="l" rtl="0">
              <a:lnSpc>
                <a:spcPct val="100000"/>
              </a:lnSpc>
              <a:spcBef>
                <a:spcPts val="0"/>
              </a:spcBef>
              <a:spcAft>
                <a:spcPts val="0"/>
              </a:spcAft>
              <a:buClr>
                <a:schemeClr val="lt1"/>
              </a:buClr>
              <a:buSzPts val="1800"/>
              <a:buChar char="●"/>
            </a:pPr>
            <a:r>
              <a:rPr lang="en">
                <a:solidFill>
                  <a:schemeClr val="lt1"/>
                </a:solidFill>
              </a:rPr>
              <a:t>Juvenile Justice </a:t>
            </a:r>
            <a:endParaRPr>
              <a:solidFill>
                <a:schemeClr val="lt1"/>
              </a:solidFill>
            </a:endParaRPr>
          </a:p>
          <a:p>
            <a:pPr marL="457200" lvl="0" indent="-342900" algn="l" rtl="0">
              <a:lnSpc>
                <a:spcPct val="100000"/>
              </a:lnSpc>
              <a:spcBef>
                <a:spcPts val="0"/>
              </a:spcBef>
              <a:spcAft>
                <a:spcPts val="0"/>
              </a:spcAft>
              <a:buClr>
                <a:schemeClr val="lt1"/>
              </a:buClr>
              <a:buSzPts val="1800"/>
              <a:buChar char="●"/>
            </a:pPr>
            <a:r>
              <a:rPr lang="en">
                <a:solidFill>
                  <a:schemeClr val="lt1"/>
                </a:solidFill>
              </a:rPr>
              <a:t>Workforce &amp; Education</a:t>
            </a:r>
            <a:endParaRPr>
              <a:solidFill>
                <a:schemeClr val="lt1"/>
              </a:solidFill>
            </a:endParaRPr>
          </a:p>
          <a:p>
            <a:pPr marL="457200" lvl="0" indent="-342900" algn="l" rtl="0">
              <a:lnSpc>
                <a:spcPct val="100000"/>
              </a:lnSpc>
              <a:spcBef>
                <a:spcPts val="0"/>
              </a:spcBef>
              <a:spcAft>
                <a:spcPts val="0"/>
              </a:spcAft>
              <a:buClr>
                <a:schemeClr val="lt1"/>
              </a:buClr>
              <a:buSzPts val="1800"/>
              <a:buChar char="●"/>
            </a:pPr>
            <a:r>
              <a:rPr lang="en">
                <a:solidFill>
                  <a:schemeClr val="lt1"/>
                </a:solidFill>
              </a:rPr>
              <a:t>Reentry focused non-profits</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p:nvPr/>
        </p:nvSpPr>
        <p:spPr>
          <a:xfrm>
            <a:off x="3601750" y="151525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24"/>
          <p:cNvSpPr/>
          <p:nvPr/>
        </p:nvSpPr>
        <p:spPr>
          <a:xfrm>
            <a:off x="798525" y="231220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24"/>
          <p:cNvSpPr txBox="1">
            <a:spLocks noGrp="1"/>
          </p:cNvSpPr>
          <p:nvPr>
            <p:ph type="title"/>
          </p:nvPr>
        </p:nvSpPr>
        <p:spPr>
          <a:xfrm>
            <a:off x="1394550" y="942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22" b="1">
                <a:solidFill>
                  <a:srgbClr val="334C84"/>
                </a:solidFill>
                <a:latin typeface="Avenir"/>
                <a:ea typeface="Avenir"/>
                <a:cs typeface="Avenir"/>
                <a:sym typeface="Avenir"/>
              </a:rPr>
              <a:t>ReEntry 2030</a:t>
            </a:r>
            <a:r>
              <a:rPr lang="en"/>
              <a:t> </a:t>
            </a:r>
            <a:endParaRPr/>
          </a:p>
        </p:txBody>
      </p:sp>
      <p:sp>
        <p:nvSpPr>
          <p:cNvPr id="291" name="Google Shape;291;p24"/>
          <p:cNvSpPr txBox="1">
            <a:spLocks noGrp="1"/>
          </p:cNvSpPr>
          <p:nvPr>
            <p:ph type="subTitle" idx="4294967295"/>
          </p:nvPr>
        </p:nvSpPr>
        <p:spPr>
          <a:xfrm>
            <a:off x="1910300" y="1688450"/>
            <a:ext cx="4750500" cy="2063400"/>
          </a:xfrm>
          <a:prstGeom prst="rect">
            <a:avLst/>
          </a:prstGeom>
          <a:solidFill>
            <a:srgbClr val="334B83"/>
          </a:solidFill>
          <a:ln w="9525" cap="flat" cmpd="sng">
            <a:solidFill>
              <a:srgbClr val="334B83"/>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0" lvl="0" indent="0" algn="l" rtl="0">
              <a:spcBef>
                <a:spcPts val="0"/>
              </a:spcBef>
              <a:spcAft>
                <a:spcPts val="0"/>
              </a:spcAft>
              <a:buSzPts val="440"/>
              <a:buNone/>
            </a:pPr>
            <a:endParaRPr sz="1120"/>
          </a:p>
        </p:txBody>
      </p:sp>
      <p:sp>
        <p:nvSpPr>
          <p:cNvPr id="292" name="Google Shape;292;p24"/>
          <p:cNvSpPr txBox="1">
            <a:spLocks noGrp="1"/>
          </p:cNvSpPr>
          <p:nvPr>
            <p:ph type="body" idx="1"/>
          </p:nvPr>
        </p:nvSpPr>
        <p:spPr>
          <a:xfrm>
            <a:off x="2543150" y="1891325"/>
            <a:ext cx="3583500" cy="1760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a:solidFill>
                  <a:schemeClr val="lt1"/>
                </a:solidFill>
                <a:latin typeface="Avenir"/>
                <a:ea typeface="Avenir"/>
                <a:cs typeface="Avenir"/>
                <a:sym typeface="Avenir"/>
              </a:rPr>
              <a:t>ReEntry 2030 (AL, MO, NE, NC)</a:t>
            </a:r>
            <a:endParaRPr>
              <a:solidFill>
                <a:schemeClr val="lt1"/>
              </a:solidFill>
              <a:latin typeface="Avenir"/>
              <a:ea typeface="Avenir"/>
              <a:cs typeface="Avenir"/>
              <a:sym typeface="Avenir"/>
            </a:endParaRPr>
          </a:p>
          <a:p>
            <a:pPr marL="457200" lvl="0" indent="-317500" algn="l" rtl="0">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Human Centered </a:t>
            </a:r>
            <a:endParaRPr>
              <a:solidFill>
                <a:schemeClr val="lt1"/>
              </a:solidFill>
              <a:latin typeface="Avenir"/>
              <a:ea typeface="Avenir"/>
              <a:cs typeface="Avenir"/>
              <a:sym typeface="Avenir"/>
            </a:endParaRPr>
          </a:p>
          <a:p>
            <a:pPr marL="457200" lvl="0" indent="-317500" algn="l" rtl="0">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Coordinated</a:t>
            </a:r>
            <a:endParaRPr>
              <a:solidFill>
                <a:schemeClr val="lt1"/>
              </a:solidFill>
              <a:latin typeface="Avenir"/>
              <a:ea typeface="Avenir"/>
              <a:cs typeface="Avenir"/>
              <a:sym typeface="Avenir"/>
            </a:endParaRPr>
          </a:p>
          <a:p>
            <a:pPr marL="457200" lvl="0" indent="-317500" algn="l" rtl="0">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Transparent</a:t>
            </a:r>
            <a:endParaRPr>
              <a:solidFill>
                <a:schemeClr val="lt1"/>
              </a:solidFill>
              <a:latin typeface="Avenir"/>
              <a:ea typeface="Avenir"/>
              <a:cs typeface="Avenir"/>
              <a:sym typeface="Avenir"/>
            </a:endParaRPr>
          </a:p>
          <a:p>
            <a:pPr marL="457200" lvl="0" indent="-317500" algn="l" rtl="0">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Equitable</a:t>
            </a:r>
            <a:endParaRPr>
              <a:solidFill>
                <a:schemeClr val="lt1"/>
              </a:solidFill>
              <a:latin typeface="Avenir"/>
              <a:ea typeface="Avenir"/>
              <a:cs typeface="Avenir"/>
              <a:sym typeface="Avenir"/>
            </a:endParaRPr>
          </a:p>
        </p:txBody>
      </p:sp>
      <p:pic>
        <p:nvPicPr>
          <p:cNvPr id="293" name="Google Shape;293;p24"/>
          <p:cNvPicPr preferRelativeResize="0"/>
          <p:nvPr/>
        </p:nvPicPr>
        <p:blipFill rotWithShape="1">
          <a:blip r:embed="rId3">
            <a:alphaModFix/>
          </a:blip>
          <a:srcRect/>
          <a:stretch/>
        </p:blipFill>
        <p:spPr>
          <a:xfrm>
            <a:off x="-662013" y="3925045"/>
            <a:ext cx="3205150" cy="1615962"/>
          </a:xfrm>
          <a:prstGeom prst="rect">
            <a:avLst/>
          </a:prstGeom>
          <a:noFill/>
          <a:ln>
            <a:noFill/>
          </a:ln>
        </p:spPr>
      </p:pic>
      <p:pic>
        <p:nvPicPr>
          <p:cNvPr id="294" name="Google Shape;294;p24"/>
          <p:cNvPicPr preferRelativeResize="0"/>
          <p:nvPr/>
        </p:nvPicPr>
        <p:blipFill rotWithShape="1">
          <a:blip r:embed="rId3">
            <a:alphaModFix/>
          </a:blip>
          <a:srcRect/>
          <a:stretch/>
        </p:blipFill>
        <p:spPr>
          <a:xfrm rot="10800000">
            <a:off x="6205487" y="-100705"/>
            <a:ext cx="3205150" cy="16159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4C84"/>
        </a:solidFill>
        <a:effectLst/>
      </p:bgPr>
    </p:bg>
    <p:spTree>
      <p:nvGrpSpPr>
        <p:cNvPr id="1" name="Shape 298"/>
        <p:cNvGrpSpPr/>
        <p:nvPr/>
      </p:nvGrpSpPr>
      <p:grpSpPr>
        <a:xfrm>
          <a:off x="0" y="0"/>
          <a:ext cx="0" cy="0"/>
          <a:chOff x="0" y="0"/>
          <a:chExt cx="0" cy="0"/>
        </a:xfrm>
      </p:grpSpPr>
      <p:sp>
        <p:nvSpPr>
          <p:cNvPr id="299" name="Google Shape;299;p25"/>
          <p:cNvSpPr/>
          <p:nvPr/>
        </p:nvSpPr>
        <p:spPr>
          <a:xfrm>
            <a:off x="6804925" y="2647875"/>
            <a:ext cx="2256300" cy="13731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0" name="Google Shape;300;p25"/>
          <p:cNvSpPr/>
          <p:nvPr/>
        </p:nvSpPr>
        <p:spPr>
          <a:xfrm>
            <a:off x="5783275" y="1385775"/>
            <a:ext cx="2256300" cy="13731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1" name="Google Shape;301;p25"/>
          <p:cNvSpPr txBox="1"/>
          <p:nvPr/>
        </p:nvSpPr>
        <p:spPr>
          <a:xfrm>
            <a:off x="5958975" y="1663200"/>
            <a:ext cx="2792700" cy="2269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grpSp>
        <p:nvGrpSpPr>
          <p:cNvPr id="302" name="Google Shape;302;p25"/>
          <p:cNvGrpSpPr/>
          <p:nvPr/>
        </p:nvGrpSpPr>
        <p:grpSpPr>
          <a:xfrm>
            <a:off x="2235600" y="2736068"/>
            <a:ext cx="1594781" cy="4288486"/>
            <a:chOff x="0" y="-19050"/>
            <a:chExt cx="840066" cy="2259000"/>
          </a:xfrm>
        </p:grpSpPr>
        <p:sp>
          <p:nvSpPr>
            <p:cNvPr id="303" name="Google Shape;303;p25"/>
            <p:cNvSpPr/>
            <p:nvPr/>
          </p:nvSpPr>
          <p:spPr>
            <a:xfrm>
              <a:off x="0" y="0"/>
              <a:ext cx="840066" cy="2239837"/>
            </a:xfrm>
            <a:custGeom>
              <a:avLst/>
              <a:gdLst/>
              <a:ahLst/>
              <a:cxnLst/>
              <a:rect l="l" t="t" r="r" b="b"/>
              <a:pathLst>
                <a:path w="840066" h="2239837" extrusionOk="0">
                  <a:moveTo>
                    <a:pt x="60680" y="0"/>
                  </a:moveTo>
                  <a:lnTo>
                    <a:pt x="779386" y="0"/>
                  </a:lnTo>
                  <a:cubicBezTo>
                    <a:pt x="795479" y="0"/>
                    <a:pt x="810914" y="6393"/>
                    <a:pt x="822294" y="17773"/>
                  </a:cubicBezTo>
                  <a:cubicBezTo>
                    <a:pt x="833673" y="29153"/>
                    <a:pt x="840066" y="44587"/>
                    <a:pt x="840066" y="60680"/>
                  </a:cubicBezTo>
                  <a:lnTo>
                    <a:pt x="840066" y="2179157"/>
                  </a:lnTo>
                  <a:cubicBezTo>
                    <a:pt x="840066" y="2212670"/>
                    <a:pt x="812899" y="2239837"/>
                    <a:pt x="779386" y="2239837"/>
                  </a:cubicBezTo>
                  <a:lnTo>
                    <a:pt x="60680" y="2239837"/>
                  </a:lnTo>
                  <a:cubicBezTo>
                    <a:pt x="27168" y="2239837"/>
                    <a:pt x="0" y="2212670"/>
                    <a:pt x="0" y="2179157"/>
                  </a:cubicBezTo>
                  <a:lnTo>
                    <a:pt x="0" y="60680"/>
                  </a:lnTo>
                  <a:cubicBezTo>
                    <a:pt x="0" y="27168"/>
                    <a:pt x="27168" y="0"/>
                    <a:pt x="6068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4" name="Google Shape;304;p25"/>
            <p:cNvSpPr txBox="1"/>
            <p:nvPr/>
          </p:nvSpPr>
          <p:spPr>
            <a:xfrm>
              <a:off x="0" y="-19050"/>
              <a:ext cx="840000" cy="2259000"/>
            </a:xfrm>
            <a:prstGeom prst="rect">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05" name="Google Shape;305;p25"/>
          <p:cNvGrpSpPr/>
          <p:nvPr/>
        </p:nvGrpSpPr>
        <p:grpSpPr>
          <a:xfrm>
            <a:off x="488264" y="3192771"/>
            <a:ext cx="1594781" cy="4322818"/>
            <a:chOff x="0" y="-19050"/>
            <a:chExt cx="840066" cy="2277085"/>
          </a:xfrm>
        </p:grpSpPr>
        <p:sp>
          <p:nvSpPr>
            <p:cNvPr id="306" name="Google Shape;306;p25"/>
            <p:cNvSpPr/>
            <p:nvPr/>
          </p:nvSpPr>
          <p:spPr>
            <a:xfrm>
              <a:off x="0" y="0"/>
              <a:ext cx="840066" cy="2258035"/>
            </a:xfrm>
            <a:custGeom>
              <a:avLst/>
              <a:gdLst/>
              <a:ahLst/>
              <a:cxnLst/>
              <a:rect l="l" t="t" r="r" b="b"/>
              <a:pathLst>
                <a:path w="840066" h="2258035" extrusionOk="0">
                  <a:moveTo>
                    <a:pt x="60680" y="0"/>
                  </a:moveTo>
                  <a:lnTo>
                    <a:pt x="779386" y="0"/>
                  </a:lnTo>
                  <a:cubicBezTo>
                    <a:pt x="795479" y="0"/>
                    <a:pt x="810914" y="6393"/>
                    <a:pt x="822294" y="17773"/>
                  </a:cubicBezTo>
                  <a:cubicBezTo>
                    <a:pt x="833673" y="29153"/>
                    <a:pt x="840066" y="44587"/>
                    <a:pt x="840066" y="60680"/>
                  </a:cubicBezTo>
                  <a:lnTo>
                    <a:pt x="840066" y="2197355"/>
                  </a:lnTo>
                  <a:cubicBezTo>
                    <a:pt x="840066" y="2230868"/>
                    <a:pt x="812899" y="2258035"/>
                    <a:pt x="779386" y="2258035"/>
                  </a:cubicBezTo>
                  <a:lnTo>
                    <a:pt x="60680" y="2258035"/>
                  </a:lnTo>
                  <a:cubicBezTo>
                    <a:pt x="27168" y="2258035"/>
                    <a:pt x="0" y="2230868"/>
                    <a:pt x="0" y="2197355"/>
                  </a:cubicBezTo>
                  <a:lnTo>
                    <a:pt x="0" y="60680"/>
                  </a:lnTo>
                  <a:cubicBezTo>
                    <a:pt x="0" y="27168"/>
                    <a:pt x="27168" y="0"/>
                    <a:pt x="6068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7" name="Google Shape;307;p25"/>
            <p:cNvSpPr txBox="1"/>
            <p:nvPr/>
          </p:nvSpPr>
          <p:spPr>
            <a:xfrm>
              <a:off x="0" y="-19050"/>
              <a:ext cx="840000" cy="2277000"/>
            </a:xfrm>
            <a:prstGeom prst="rect">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08" name="Google Shape;308;p25"/>
          <p:cNvGrpSpPr/>
          <p:nvPr/>
        </p:nvGrpSpPr>
        <p:grpSpPr>
          <a:xfrm>
            <a:off x="3982937" y="2212591"/>
            <a:ext cx="1594781" cy="4150884"/>
            <a:chOff x="0" y="-19050"/>
            <a:chExt cx="840066" cy="2186517"/>
          </a:xfrm>
        </p:grpSpPr>
        <p:sp>
          <p:nvSpPr>
            <p:cNvPr id="309" name="Google Shape;309;p25"/>
            <p:cNvSpPr/>
            <p:nvPr/>
          </p:nvSpPr>
          <p:spPr>
            <a:xfrm>
              <a:off x="0" y="0"/>
              <a:ext cx="840066" cy="2167467"/>
            </a:xfrm>
            <a:custGeom>
              <a:avLst/>
              <a:gdLst/>
              <a:ahLst/>
              <a:cxnLst/>
              <a:rect l="l" t="t" r="r" b="b"/>
              <a:pathLst>
                <a:path w="840066" h="2167467" extrusionOk="0">
                  <a:moveTo>
                    <a:pt x="60680" y="0"/>
                  </a:moveTo>
                  <a:lnTo>
                    <a:pt x="779386" y="0"/>
                  </a:lnTo>
                  <a:cubicBezTo>
                    <a:pt x="795479" y="0"/>
                    <a:pt x="810914" y="6393"/>
                    <a:pt x="822294" y="17773"/>
                  </a:cubicBezTo>
                  <a:cubicBezTo>
                    <a:pt x="833673" y="29153"/>
                    <a:pt x="840066" y="44587"/>
                    <a:pt x="840066" y="60680"/>
                  </a:cubicBezTo>
                  <a:lnTo>
                    <a:pt x="840066" y="2106786"/>
                  </a:lnTo>
                  <a:cubicBezTo>
                    <a:pt x="840066" y="2140299"/>
                    <a:pt x="812899" y="2167467"/>
                    <a:pt x="779386" y="2167467"/>
                  </a:cubicBezTo>
                  <a:lnTo>
                    <a:pt x="60680" y="2167467"/>
                  </a:lnTo>
                  <a:cubicBezTo>
                    <a:pt x="27168" y="2167467"/>
                    <a:pt x="0" y="2140299"/>
                    <a:pt x="0" y="2106786"/>
                  </a:cubicBezTo>
                  <a:lnTo>
                    <a:pt x="0" y="60680"/>
                  </a:lnTo>
                  <a:cubicBezTo>
                    <a:pt x="0" y="27168"/>
                    <a:pt x="27168" y="0"/>
                    <a:pt x="6068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0" name="Google Shape;310;p25"/>
            <p:cNvSpPr txBox="1"/>
            <p:nvPr/>
          </p:nvSpPr>
          <p:spPr>
            <a:xfrm>
              <a:off x="0" y="-19050"/>
              <a:ext cx="840000" cy="2186400"/>
            </a:xfrm>
            <a:prstGeom prst="rect">
              <a:avLst/>
            </a:prstGeom>
            <a:solidFill>
              <a:srgbClr val="FFFFFF"/>
            </a:solid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11" name="Google Shape;311;p25"/>
          <p:cNvSpPr txBox="1"/>
          <p:nvPr/>
        </p:nvSpPr>
        <p:spPr>
          <a:xfrm>
            <a:off x="231015" y="1109106"/>
            <a:ext cx="3846300" cy="569400"/>
          </a:xfrm>
          <a:prstGeom prst="rect">
            <a:avLst/>
          </a:prstGeom>
          <a:noFill/>
          <a:ln>
            <a:noFill/>
          </a:ln>
        </p:spPr>
        <p:txBody>
          <a:bodyPr spcFirstLastPara="1" wrap="square" lIns="0" tIns="0" rIns="0" bIns="0" anchor="t" anchorCtr="0">
            <a:spAutoFit/>
          </a:bodyPr>
          <a:lstStyle/>
          <a:p>
            <a:pPr marL="0" marR="0" lvl="0" indent="0" algn="ctr" rtl="0">
              <a:lnSpc>
                <a:spcPct val="138004"/>
              </a:lnSpc>
              <a:spcBef>
                <a:spcPts val="0"/>
              </a:spcBef>
              <a:spcAft>
                <a:spcPts val="0"/>
              </a:spcAft>
              <a:buNone/>
            </a:pPr>
            <a:r>
              <a:rPr lang="en" sz="3700" b="1" i="0" u="none" strike="noStrike" cap="none">
                <a:solidFill>
                  <a:schemeClr val="lt1"/>
                </a:solidFill>
                <a:latin typeface="Avenir"/>
                <a:ea typeface="Avenir"/>
                <a:cs typeface="Avenir"/>
                <a:sym typeface="Avenir"/>
              </a:rPr>
              <a:t>REENTRY 2023</a:t>
            </a:r>
            <a:endParaRPr sz="1900" b="1">
              <a:solidFill>
                <a:schemeClr val="lt1"/>
              </a:solidFill>
              <a:latin typeface="Avenir"/>
              <a:ea typeface="Avenir"/>
              <a:cs typeface="Avenir"/>
              <a:sym typeface="Avenir"/>
            </a:endParaRPr>
          </a:p>
        </p:txBody>
      </p:sp>
      <p:sp>
        <p:nvSpPr>
          <p:cNvPr id="312" name="Google Shape;312;p25"/>
          <p:cNvSpPr txBox="1"/>
          <p:nvPr/>
        </p:nvSpPr>
        <p:spPr>
          <a:xfrm>
            <a:off x="371235" y="1663210"/>
            <a:ext cx="4308300" cy="261600"/>
          </a:xfrm>
          <a:prstGeom prst="rect">
            <a:avLst/>
          </a:prstGeom>
          <a:noFill/>
          <a:ln>
            <a:noFill/>
          </a:ln>
        </p:spPr>
        <p:txBody>
          <a:bodyPr spcFirstLastPara="1" wrap="square" lIns="0" tIns="0" rIns="0" bIns="0" anchor="t" anchorCtr="0">
            <a:spAutoFit/>
          </a:bodyPr>
          <a:lstStyle/>
          <a:p>
            <a:pPr marL="0" marR="0" lvl="0" indent="0" algn="ctr" rtl="0">
              <a:lnSpc>
                <a:spcPct val="138037"/>
              </a:lnSpc>
              <a:spcBef>
                <a:spcPts val="0"/>
              </a:spcBef>
              <a:spcAft>
                <a:spcPts val="0"/>
              </a:spcAft>
              <a:buNone/>
            </a:pPr>
            <a:r>
              <a:rPr lang="en" sz="1700" i="0" u="none" strike="noStrike" cap="none">
                <a:solidFill>
                  <a:schemeClr val="lt2"/>
                </a:solidFill>
                <a:latin typeface="Avenir"/>
                <a:ea typeface="Avenir"/>
                <a:cs typeface="Avenir"/>
                <a:sym typeface="Avenir"/>
              </a:rPr>
              <a:t>Successful reintegration for every person. </a:t>
            </a:r>
            <a:endParaRPr sz="1200">
              <a:solidFill>
                <a:schemeClr val="lt2"/>
              </a:solidFill>
              <a:latin typeface="Avenir"/>
              <a:ea typeface="Avenir"/>
              <a:cs typeface="Avenir"/>
              <a:sym typeface="Avenir"/>
            </a:endParaRPr>
          </a:p>
        </p:txBody>
      </p:sp>
      <p:sp>
        <p:nvSpPr>
          <p:cNvPr id="313" name="Google Shape;313;p25"/>
          <p:cNvSpPr txBox="1"/>
          <p:nvPr/>
        </p:nvSpPr>
        <p:spPr>
          <a:xfrm>
            <a:off x="4123024" y="3020448"/>
            <a:ext cx="1314600" cy="791400"/>
          </a:xfrm>
          <a:prstGeom prst="rect">
            <a:avLst/>
          </a:prstGeom>
          <a:noFill/>
          <a:ln>
            <a:noFill/>
          </a:ln>
        </p:spPr>
        <p:txBody>
          <a:bodyPr spcFirstLastPara="1" wrap="square" lIns="0" tIns="0" rIns="0" bIns="0" anchor="t" anchorCtr="0">
            <a:spAutoFit/>
          </a:bodyPr>
          <a:lstStyle/>
          <a:p>
            <a:pPr marL="0" marR="0" lvl="0" indent="0" algn="ctr" rtl="0">
              <a:lnSpc>
                <a:spcPct val="138026"/>
              </a:lnSpc>
              <a:spcBef>
                <a:spcPts val="0"/>
              </a:spcBef>
              <a:spcAft>
                <a:spcPts val="0"/>
              </a:spcAft>
              <a:buNone/>
            </a:pPr>
            <a:r>
              <a:rPr lang="en" sz="1000" b="1" i="0" u="none" strike="noStrike" cap="none">
                <a:solidFill>
                  <a:srgbClr val="040506"/>
                </a:solidFill>
                <a:latin typeface="Avenir"/>
                <a:ea typeface="Avenir"/>
                <a:cs typeface="Avenir"/>
                <a:sym typeface="Avenir"/>
              </a:rPr>
              <a:t>of incarcerated Missourians who need Career Services, recieve them. </a:t>
            </a:r>
            <a:endParaRPr sz="600" b="1">
              <a:latin typeface="Avenir"/>
              <a:ea typeface="Avenir"/>
              <a:cs typeface="Avenir"/>
              <a:sym typeface="Avenir"/>
            </a:endParaRPr>
          </a:p>
        </p:txBody>
      </p:sp>
      <p:sp>
        <p:nvSpPr>
          <p:cNvPr id="314" name="Google Shape;314;p25"/>
          <p:cNvSpPr txBox="1"/>
          <p:nvPr/>
        </p:nvSpPr>
        <p:spPr>
          <a:xfrm>
            <a:off x="4122987" y="2367350"/>
            <a:ext cx="13146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4000" b="1" i="0" u="none" strike="noStrike" cap="none">
                <a:solidFill>
                  <a:srgbClr val="273038"/>
                </a:solidFill>
                <a:latin typeface="Poppins"/>
                <a:ea typeface="Poppins"/>
                <a:cs typeface="Poppins"/>
                <a:sym typeface="Poppins"/>
              </a:rPr>
              <a:t>100%</a:t>
            </a:r>
            <a:endParaRPr sz="700"/>
          </a:p>
        </p:txBody>
      </p:sp>
      <p:sp>
        <p:nvSpPr>
          <p:cNvPr id="315" name="Google Shape;315;p25"/>
          <p:cNvSpPr txBox="1"/>
          <p:nvPr/>
        </p:nvSpPr>
        <p:spPr>
          <a:xfrm>
            <a:off x="2375628" y="2904542"/>
            <a:ext cx="13146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4000" b="1" i="0" u="none" strike="noStrike" cap="none">
                <a:solidFill>
                  <a:srgbClr val="00629B"/>
                </a:solidFill>
                <a:latin typeface="Poppins"/>
                <a:ea typeface="Poppins"/>
                <a:cs typeface="Poppins"/>
                <a:sym typeface="Poppins"/>
              </a:rPr>
              <a:t>85%</a:t>
            </a:r>
            <a:endParaRPr sz="700">
              <a:solidFill>
                <a:srgbClr val="00629B"/>
              </a:solidFill>
            </a:endParaRPr>
          </a:p>
        </p:txBody>
      </p:sp>
      <p:sp>
        <p:nvSpPr>
          <p:cNvPr id="316" name="Google Shape;316;p25"/>
          <p:cNvSpPr txBox="1"/>
          <p:nvPr/>
        </p:nvSpPr>
        <p:spPr>
          <a:xfrm>
            <a:off x="2358738" y="3651450"/>
            <a:ext cx="1348500" cy="806700"/>
          </a:xfrm>
          <a:prstGeom prst="rect">
            <a:avLst/>
          </a:prstGeom>
          <a:noFill/>
          <a:ln>
            <a:noFill/>
          </a:ln>
        </p:spPr>
        <p:txBody>
          <a:bodyPr spcFirstLastPara="1" wrap="square" lIns="0" tIns="0" rIns="0" bIns="0" anchor="t" anchorCtr="0">
            <a:spAutoFit/>
          </a:bodyPr>
          <a:lstStyle/>
          <a:p>
            <a:pPr marL="0" marR="0" lvl="0" indent="0" algn="ctr" rtl="0">
              <a:lnSpc>
                <a:spcPct val="138026"/>
              </a:lnSpc>
              <a:spcBef>
                <a:spcPts val="0"/>
              </a:spcBef>
              <a:spcAft>
                <a:spcPts val="0"/>
              </a:spcAft>
              <a:buNone/>
            </a:pPr>
            <a:r>
              <a:rPr lang="en" sz="1000" b="1" i="0" u="none" strike="noStrike" cap="none">
                <a:solidFill>
                  <a:srgbClr val="040506"/>
                </a:solidFill>
                <a:latin typeface="Avenir"/>
                <a:ea typeface="Avenir"/>
                <a:cs typeface="Avenir"/>
                <a:sym typeface="Avenir"/>
              </a:rPr>
              <a:t>of incarcerated Missourians are employed within 30 days of release.</a:t>
            </a:r>
            <a:r>
              <a:rPr lang="en" sz="1100" i="0" u="none" strike="noStrike" cap="none">
                <a:solidFill>
                  <a:srgbClr val="040506"/>
                </a:solidFill>
                <a:latin typeface="Avenir"/>
                <a:ea typeface="Avenir"/>
                <a:cs typeface="Avenir"/>
                <a:sym typeface="Avenir"/>
              </a:rPr>
              <a:t> </a:t>
            </a:r>
            <a:endParaRPr sz="1100">
              <a:latin typeface="Avenir"/>
              <a:ea typeface="Avenir"/>
              <a:cs typeface="Avenir"/>
              <a:sym typeface="Avenir"/>
            </a:endParaRPr>
          </a:p>
        </p:txBody>
      </p:sp>
      <p:sp>
        <p:nvSpPr>
          <p:cNvPr id="317" name="Google Shape;317;p25"/>
          <p:cNvSpPr txBox="1"/>
          <p:nvPr/>
        </p:nvSpPr>
        <p:spPr>
          <a:xfrm>
            <a:off x="628412" y="3264604"/>
            <a:ext cx="13146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4000" b="1" i="0" u="none" strike="noStrike" cap="none">
                <a:solidFill>
                  <a:srgbClr val="6AA84F"/>
                </a:solidFill>
                <a:latin typeface="Poppins"/>
                <a:ea typeface="Poppins"/>
                <a:cs typeface="Poppins"/>
                <a:sym typeface="Poppins"/>
              </a:rPr>
              <a:t>80%</a:t>
            </a:r>
            <a:endParaRPr sz="700">
              <a:solidFill>
                <a:srgbClr val="6AA84F"/>
              </a:solidFill>
            </a:endParaRPr>
          </a:p>
        </p:txBody>
      </p:sp>
      <p:sp>
        <p:nvSpPr>
          <p:cNvPr id="318" name="Google Shape;318;p25"/>
          <p:cNvSpPr txBox="1"/>
          <p:nvPr/>
        </p:nvSpPr>
        <p:spPr>
          <a:xfrm>
            <a:off x="546924" y="3932267"/>
            <a:ext cx="1477500" cy="1003500"/>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 sz="1000" b="1" i="0" u="none" strike="noStrike" cap="none">
                <a:solidFill>
                  <a:srgbClr val="040506"/>
                </a:solidFill>
                <a:latin typeface="Avenir"/>
                <a:ea typeface="Avenir"/>
                <a:cs typeface="Avenir"/>
                <a:sym typeface="Avenir"/>
              </a:rPr>
              <a:t>of formerly incarcerated Missourians maintain their employment for at least nine months after release.</a:t>
            </a:r>
            <a:endParaRPr sz="1000" b="1">
              <a:latin typeface="Avenir"/>
              <a:ea typeface="Avenir"/>
              <a:cs typeface="Avenir"/>
              <a:sym typeface="Avenir"/>
            </a:endParaRPr>
          </a:p>
        </p:txBody>
      </p:sp>
      <p:sp>
        <p:nvSpPr>
          <p:cNvPr id="319" name="Google Shape;319;p25"/>
          <p:cNvSpPr/>
          <p:nvPr/>
        </p:nvSpPr>
        <p:spPr>
          <a:xfrm>
            <a:off x="6134746" y="4106618"/>
            <a:ext cx="2575368" cy="654819"/>
          </a:xfrm>
          <a:custGeom>
            <a:avLst/>
            <a:gdLst/>
            <a:ahLst/>
            <a:cxnLst/>
            <a:rect l="l" t="t" r="r" b="b"/>
            <a:pathLst>
              <a:path w="2384600" h="757016" extrusionOk="0">
                <a:moveTo>
                  <a:pt x="0" y="0"/>
                </a:moveTo>
                <a:lnTo>
                  <a:pt x="2384600" y="0"/>
                </a:lnTo>
                <a:lnTo>
                  <a:pt x="2384600" y="757016"/>
                </a:lnTo>
                <a:lnTo>
                  <a:pt x="0" y="757016"/>
                </a:lnTo>
                <a:lnTo>
                  <a:pt x="0" y="0"/>
                </a:lnTo>
                <a:close/>
              </a:path>
            </a:pathLst>
          </a:custGeom>
          <a:blipFill rotWithShape="1">
            <a:blip r:embed="rId3">
              <a:alphaModFix/>
            </a:blip>
            <a:stretch>
              <a:fillRect/>
            </a:stretch>
          </a:blipFill>
          <a:ln>
            <a:noFill/>
          </a:ln>
        </p:spPr>
        <p:txBody>
          <a:bodyPr/>
          <a:lstStyle/>
          <a:p>
            <a:endParaRPr lang="en-US"/>
          </a:p>
        </p:txBody>
      </p:sp>
      <p:pic>
        <p:nvPicPr>
          <p:cNvPr id="320" name="Google Shape;320;p25"/>
          <p:cNvPicPr preferRelativeResize="0"/>
          <p:nvPr/>
        </p:nvPicPr>
        <p:blipFill rotWithShape="1">
          <a:blip r:embed="rId4">
            <a:alphaModFix/>
          </a:blip>
          <a:srcRect/>
          <a:stretch/>
        </p:blipFill>
        <p:spPr>
          <a:xfrm rot="10800000">
            <a:off x="6230412" y="-230180"/>
            <a:ext cx="3205150" cy="1615962"/>
          </a:xfrm>
          <a:prstGeom prst="rect">
            <a:avLst/>
          </a:prstGeom>
          <a:noFill/>
          <a:ln>
            <a:noFill/>
          </a:ln>
        </p:spPr>
      </p:pic>
      <p:pic>
        <p:nvPicPr>
          <p:cNvPr id="321" name="Google Shape;321;p25"/>
          <p:cNvPicPr preferRelativeResize="0"/>
          <p:nvPr/>
        </p:nvPicPr>
        <p:blipFill>
          <a:blip r:embed="rId5">
            <a:alphaModFix/>
          </a:blip>
          <a:stretch>
            <a:fillRect/>
          </a:stretch>
        </p:blipFill>
        <p:spPr>
          <a:xfrm>
            <a:off x="6016951" y="1625899"/>
            <a:ext cx="2676737" cy="2343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Shape 325"/>
        <p:cNvGrpSpPr/>
        <p:nvPr/>
      </p:nvGrpSpPr>
      <p:grpSpPr>
        <a:xfrm>
          <a:off x="0" y="0"/>
          <a:ext cx="0" cy="0"/>
          <a:chOff x="0" y="0"/>
          <a:chExt cx="0" cy="0"/>
        </a:xfrm>
      </p:grpSpPr>
      <p:sp>
        <p:nvSpPr>
          <p:cNvPr id="326" name="Google Shape;326;p26"/>
          <p:cNvSpPr/>
          <p:nvPr/>
        </p:nvSpPr>
        <p:spPr>
          <a:xfrm flipH="1">
            <a:off x="-1735039" y="-1"/>
            <a:ext cx="11072039" cy="5548435"/>
          </a:xfrm>
          <a:custGeom>
            <a:avLst/>
            <a:gdLst/>
            <a:ahLst/>
            <a:cxnLst/>
            <a:rect l="l" t="t" r="r" b="b"/>
            <a:pathLst>
              <a:path w="19771498" h="10180614" extrusionOk="0">
                <a:moveTo>
                  <a:pt x="19771498" y="0"/>
                </a:moveTo>
                <a:lnTo>
                  <a:pt x="0" y="0"/>
                </a:lnTo>
                <a:lnTo>
                  <a:pt x="0" y="10180614"/>
                </a:lnTo>
                <a:lnTo>
                  <a:pt x="19771498" y="10180614"/>
                </a:lnTo>
                <a:lnTo>
                  <a:pt x="19771498" y="0"/>
                </a:lnTo>
                <a:close/>
              </a:path>
            </a:pathLst>
          </a:custGeom>
          <a:blipFill rotWithShape="1">
            <a:blip r:embed="rId3">
              <a:alphaModFix amt="68000"/>
            </a:blip>
            <a:stretch>
              <a:fillRect/>
            </a:stretch>
          </a:blipFill>
          <a:ln>
            <a:noFill/>
          </a:ln>
        </p:spPr>
        <p:txBody>
          <a:bodyPr/>
          <a:lstStyle/>
          <a:p>
            <a:endParaRPr lang="en-US"/>
          </a:p>
        </p:txBody>
      </p:sp>
      <p:grpSp>
        <p:nvGrpSpPr>
          <p:cNvPr id="327" name="Google Shape;327;p26"/>
          <p:cNvGrpSpPr/>
          <p:nvPr/>
        </p:nvGrpSpPr>
        <p:grpSpPr>
          <a:xfrm>
            <a:off x="-511715" y="-445412"/>
            <a:ext cx="8887971" cy="5834742"/>
            <a:chOff x="1996972" y="874515"/>
            <a:chExt cx="18462756" cy="13456509"/>
          </a:xfrm>
        </p:grpSpPr>
        <p:sp>
          <p:nvSpPr>
            <p:cNvPr id="328" name="Google Shape;328;p26"/>
            <p:cNvSpPr/>
            <p:nvPr/>
          </p:nvSpPr>
          <p:spPr>
            <a:xfrm>
              <a:off x="1996972" y="874515"/>
              <a:ext cx="18462756" cy="13456509"/>
            </a:xfrm>
            <a:custGeom>
              <a:avLst/>
              <a:gdLst/>
              <a:ahLst/>
              <a:cxnLst/>
              <a:rect l="l" t="t" r="r" b="b"/>
              <a:pathLst>
                <a:path w="19959736" h="14202120" extrusionOk="0">
                  <a:moveTo>
                    <a:pt x="0" y="0"/>
                  </a:moveTo>
                  <a:lnTo>
                    <a:pt x="19959736" y="0"/>
                  </a:lnTo>
                  <a:lnTo>
                    <a:pt x="19959736" y="14202120"/>
                  </a:lnTo>
                  <a:lnTo>
                    <a:pt x="0" y="14202120"/>
                  </a:lnTo>
                  <a:lnTo>
                    <a:pt x="0" y="0"/>
                  </a:lnTo>
                  <a:close/>
                </a:path>
              </a:pathLst>
            </a:custGeom>
            <a:blipFill rotWithShape="1">
              <a:blip r:embed="rId4">
                <a:alphaModFix/>
              </a:blip>
              <a:stretch>
                <a:fillRect/>
              </a:stretch>
            </a:blipFill>
            <a:ln>
              <a:noFill/>
            </a:ln>
          </p:spPr>
          <p:txBody>
            <a:bodyPr/>
            <a:lstStyle/>
            <a:p>
              <a:endParaRPr lang="en-US"/>
            </a:p>
          </p:txBody>
        </p:sp>
        <p:sp>
          <p:nvSpPr>
            <p:cNvPr id="329" name="Google Shape;329;p26"/>
            <p:cNvSpPr txBox="1"/>
            <p:nvPr/>
          </p:nvSpPr>
          <p:spPr>
            <a:xfrm>
              <a:off x="5509929" y="4061661"/>
              <a:ext cx="1979100" cy="710100"/>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 sz="2000" b="0" i="0" u="none" strike="noStrike" cap="none">
                  <a:solidFill>
                    <a:srgbClr val="9FC95F"/>
                  </a:solidFill>
                  <a:latin typeface="Bebas Neue"/>
                  <a:ea typeface="Bebas Neue"/>
                  <a:cs typeface="Bebas Neue"/>
                  <a:sym typeface="Bebas Neue"/>
                </a:rPr>
                <a:t>Clothing</a:t>
              </a:r>
              <a:endParaRPr sz="700"/>
            </a:p>
          </p:txBody>
        </p:sp>
        <p:sp>
          <p:nvSpPr>
            <p:cNvPr id="330" name="Google Shape;330;p26"/>
            <p:cNvSpPr txBox="1"/>
            <p:nvPr/>
          </p:nvSpPr>
          <p:spPr>
            <a:xfrm>
              <a:off x="5130801" y="7212379"/>
              <a:ext cx="2265900" cy="710100"/>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 sz="2000" b="0" i="0" u="none" strike="noStrike" cap="none">
                  <a:solidFill>
                    <a:srgbClr val="9FC95F"/>
                  </a:solidFill>
                  <a:latin typeface="Bebas Neue"/>
                  <a:ea typeface="Bebas Neue"/>
                  <a:cs typeface="Bebas Neue"/>
                  <a:sym typeface="Bebas Neue"/>
                </a:rPr>
                <a:t>Education</a:t>
              </a:r>
              <a:endParaRPr sz="700"/>
            </a:p>
          </p:txBody>
        </p:sp>
        <p:sp>
          <p:nvSpPr>
            <p:cNvPr id="331" name="Google Shape;331;p26"/>
            <p:cNvSpPr txBox="1"/>
            <p:nvPr/>
          </p:nvSpPr>
          <p:spPr>
            <a:xfrm>
              <a:off x="5277915" y="10623674"/>
              <a:ext cx="2637300" cy="710100"/>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 sz="2000" b="0" i="0" u="none" strike="noStrike" cap="none">
                  <a:solidFill>
                    <a:srgbClr val="9FC95F"/>
                  </a:solidFill>
                  <a:latin typeface="Bebas Neue"/>
                  <a:ea typeface="Bebas Neue"/>
                  <a:cs typeface="Bebas Neue"/>
                  <a:sym typeface="Bebas Neue"/>
                </a:rPr>
                <a:t>Technology</a:t>
              </a:r>
              <a:endParaRPr sz="700"/>
            </a:p>
          </p:txBody>
        </p:sp>
        <p:sp>
          <p:nvSpPr>
            <p:cNvPr id="332" name="Google Shape;332;p26"/>
            <p:cNvSpPr txBox="1"/>
            <p:nvPr/>
          </p:nvSpPr>
          <p:spPr>
            <a:xfrm>
              <a:off x="8820109" y="4061613"/>
              <a:ext cx="3182400" cy="6390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 sz="1800" b="0" i="0" u="none" strike="noStrike" cap="none">
                  <a:solidFill>
                    <a:srgbClr val="9FC95F"/>
                  </a:solidFill>
                  <a:latin typeface="Bebas Neue"/>
                  <a:ea typeface="Bebas Neue"/>
                  <a:cs typeface="Bebas Neue"/>
                  <a:sym typeface="Bebas Neue"/>
                </a:rPr>
                <a:t>Transportation</a:t>
              </a:r>
              <a:endParaRPr sz="700"/>
            </a:p>
          </p:txBody>
        </p:sp>
        <p:sp>
          <p:nvSpPr>
            <p:cNvPr id="333" name="Google Shape;333;p26"/>
            <p:cNvSpPr txBox="1"/>
            <p:nvPr/>
          </p:nvSpPr>
          <p:spPr>
            <a:xfrm>
              <a:off x="8743925" y="7212326"/>
              <a:ext cx="3050400" cy="7809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 sz="2200" b="0" i="0" u="none" strike="noStrike" cap="none">
                  <a:solidFill>
                    <a:srgbClr val="9FC95F"/>
                  </a:solidFill>
                  <a:latin typeface="Bebas Neue"/>
                  <a:ea typeface="Bebas Neue"/>
                  <a:cs typeface="Bebas Neue"/>
                  <a:sym typeface="Bebas Neue"/>
                </a:rPr>
                <a:t>Employment</a:t>
              </a:r>
              <a:endParaRPr sz="700"/>
            </a:p>
          </p:txBody>
        </p:sp>
        <p:sp>
          <p:nvSpPr>
            <p:cNvPr id="334" name="Google Shape;334;p26"/>
            <p:cNvSpPr txBox="1"/>
            <p:nvPr/>
          </p:nvSpPr>
          <p:spPr>
            <a:xfrm>
              <a:off x="8874533" y="10410462"/>
              <a:ext cx="2723400" cy="153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0" i="0" u="none" strike="noStrike" cap="none">
                  <a:solidFill>
                    <a:srgbClr val="9FC95F"/>
                  </a:solidFill>
                  <a:latin typeface="Bebas Neue"/>
                  <a:ea typeface="Bebas Neue"/>
                  <a:cs typeface="Bebas Neue"/>
                  <a:sym typeface="Bebas Neue"/>
                </a:rPr>
                <a:t>Health</a:t>
              </a:r>
              <a:endParaRPr sz="1800" b="0" i="0" u="none" strike="noStrike" cap="none">
                <a:solidFill>
                  <a:srgbClr val="9FC95F"/>
                </a:solidFill>
                <a:latin typeface="Bebas Neue"/>
                <a:ea typeface="Bebas Neue"/>
                <a:cs typeface="Bebas Neue"/>
                <a:sym typeface="Bebas Neue"/>
              </a:endParaRPr>
            </a:p>
            <a:p>
              <a:pPr marL="0" marR="0" lvl="0" indent="0" algn="ctr" rtl="0">
                <a:lnSpc>
                  <a:spcPct val="140000"/>
                </a:lnSpc>
                <a:spcBef>
                  <a:spcPts val="0"/>
                </a:spcBef>
                <a:spcAft>
                  <a:spcPts val="0"/>
                </a:spcAft>
                <a:buNone/>
              </a:pPr>
              <a:r>
                <a:rPr lang="en" sz="1800" b="0" i="0" u="none" strike="noStrike" cap="none">
                  <a:solidFill>
                    <a:srgbClr val="9FC95F"/>
                  </a:solidFill>
                  <a:latin typeface="Bebas Neue"/>
                  <a:ea typeface="Bebas Neue"/>
                  <a:cs typeface="Bebas Neue"/>
                  <a:sym typeface="Bebas Neue"/>
                </a:rPr>
                <a:t> needs</a:t>
              </a:r>
              <a:endParaRPr sz="700"/>
            </a:p>
          </p:txBody>
        </p:sp>
        <p:sp>
          <p:nvSpPr>
            <p:cNvPr id="335" name="Google Shape;335;p26"/>
            <p:cNvSpPr txBox="1"/>
            <p:nvPr/>
          </p:nvSpPr>
          <p:spPr>
            <a:xfrm>
              <a:off x="13333635" y="3697928"/>
              <a:ext cx="994800" cy="1278000"/>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 sz="1500" b="0" i="0" u="none" strike="noStrike" cap="none">
                  <a:solidFill>
                    <a:srgbClr val="9FC95F"/>
                  </a:solidFill>
                  <a:latin typeface="Bebas Neue"/>
                  <a:ea typeface="Bebas Neue"/>
                  <a:cs typeface="Bebas Neue"/>
                  <a:sym typeface="Bebas Neue"/>
                </a:rPr>
                <a:t>food &amp;</a:t>
              </a:r>
              <a:endParaRPr sz="900"/>
            </a:p>
            <a:p>
              <a:pPr marL="0" marR="0" lvl="0" indent="0" algn="ctr" rtl="0">
                <a:lnSpc>
                  <a:spcPct val="140015"/>
                </a:lnSpc>
                <a:spcBef>
                  <a:spcPts val="0"/>
                </a:spcBef>
                <a:spcAft>
                  <a:spcPts val="0"/>
                </a:spcAft>
                <a:buNone/>
              </a:pPr>
              <a:r>
                <a:rPr lang="en" sz="1500" b="0" i="0" u="none" strike="noStrike" cap="none">
                  <a:solidFill>
                    <a:srgbClr val="9FC95F"/>
                  </a:solidFill>
                  <a:latin typeface="Bebas Neue"/>
                  <a:ea typeface="Bebas Neue"/>
                  <a:cs typeface="Bebas Neue"/>
                  <a:sym typeface="Bebas Neue"/>
                </a:rPr>
                <a:t> Water</a:t>
              </a:r>
              <a:endParaRPr sz="900"/>
            </a:p>
          </p:txBody>
        </p:sp>
        <p:sp>
          <p:nvSpPr>
            <p:cNvPr id="336" name="Google Shape;336;p26"/>
            <p:cNvSpPr txBox="1"/>
            <p:nvPr/>
          </p:nvSpPr>
          <p:spPr>
            <a:xfrm>
              <a:off x="13036792" y="6623301"/>
              <a:ext cx="1764300" cy="15207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 sz="1800" b="0" i="0" u="none" strike="noStrike" cap="none">
                  <a:solidFill>
                    <a:srgbClr val="9FC95F"/>
                  </a:solidFill>
                  <a:latin typeface="Bebas Neue"/>
                  <a:ea typeface="Bebas Neue"/>
                  <a:cs typeface="Bebas Neue"/>
                  <a:sym typeface="Bebas Neue"/>
                </a:rPr>
                <a:t>Support </a:t>
              </a:r>
              <a:endParaRPr sz="700"/>
            </a:p>
            <a:p>
              <a:pPr marL="0" marR="0" lvl="0" indent="0" algn="ctr" rtl="0">
                <a:lnSpc>
                  <a:spcPct val="97975"/>
                </a:lnSpc>
                <a:spcBef>
                  <a:spcPts val="0"/>
                </a:spcBef>
                <a:spcAft>
                  <a:spcPts val="0"/>
                </a:spcAft>
                <a:buNone/>
              </a:pPr>
              <a:r>
                <a:rPr lang="en" sz="1800" b="0" i="0" u="none" strike="noStrike" cap="none">
                  <a:solidFill>
                    <a:srgbClr val="9FC95F"/>
                  </a:solidFill>
                  <a:latin typeface="Bebas Neue"/>
                  <a:ea typeface="Bebas Neue"/>
                  <a:cs typeface="Bebas Neue"/>
                  <a:sym typeface="Bebas Neue"/>
                </a:rPr>
                <a:t>network</a:t>
              </a:r>
              <a:endParaRPr sz="700"/>
            </a:p>
          </p:txBody>
        </p:sp>
        <p:sp>
          <p:nvSpPr>
            <p:cNvPr id="337" name="Google Shape;337;p26"/>
            <p:cNvSpPr txBox="1"/>
            <p:nvPr/>
          </p:nvSpPr>
          <p:spPr>
            <a:xfrm>
              <a:off x="12557256" y="10410476"/>
              <a:ext cx="2723400" cy="153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0" i="0" u="none" strike="noStrike" cap="none">
                  <a:solidFill>
                    <a:srgbClr val="9FC95F"/>
                  </a:solidFill>
                  <a:latin typeface="Bebas Neue"/>
                  <a:ea typeface="Bebas Neue"/>
                  <a:cs typeface="Bebas Neue"/>
                  <a:sym typeface="Bebas Neue"/>
                </a:rPr>
                <a:t>Behavioral </a:t>
              </a:r>
              <a:endParaRPr sz="700"/>
            </a:p>
            <a:p>
              <a:pPr marL="0" marR="0" lvl="0" indent="0" algn="ctr" rtl="0">
                <a:lnSpc>
                  <a:spcPct val="140000"/>
                </a:lnSpc>
                <a:spcBef>
                  <a:spcPts val="0"/>
                </a:spcBef>
                <a:spcAft>
                  <a:spcPts val="0"/>
                </a:spcAft>
                <a:buNone/>
              </a:pPr>
              <a:r>
                <a:rPr lang="en" sz="1800" b="0" i="0" u="none" strike="noStrike" cap="none">
                  <a:solidFill>
                    <a:srgbClr val="9FC95F"/>
                  </a:solidFill>
                  <a:latin typeface="Bebas Neue"/>
                  <a:ea typeface="Bebas Neue"/>
                  <a:cs typeface="Bebas Neue"/>
                  <a:sym typeface="Bebas Neue"/>
                </a:rPr>
                <a:t>health needs</a:t>
              </a:r>
              <a:endParaRPr sz="700"/>
            </a:p>
          </p:txBody>
        </p:sp>
        <p:sp>
          <p:nvSpPr>
            <p:cNvPr id="338" name="Google Shape;338;p26"/>
            <p:cNvSpPr txBox="1"/>
            <p:nvPr/>
          </p:nvSpPr>
          <p:spPr>
            <a:xfrm>
              <a:off x="15641091" y="11811763"/>
              <a:ext cx="2490300" cy="603600"/>
            </a:xfrm>
            <a:prstGeom prst="rect">
              <a:avLst/>
            </a:prstGeom>
            <a:noFill/>
            <a:ln>
              <a:noFill/>
            </a:ln>
          </p:spPr>
          <p:txBody>
            <a:bodyPr spcFirstLastPara="1" wrap="square" lIns="0" tIns="0" rIns="0" bIns="0" anchor="t" anchorCtr="0">
              <a:spAutoFit/>
            </a:bodyPr>
            <a:lstStyle/>
            <a:p>
              <a:pPr marL="0" marR="0" lvl="0" indent="0" algn="ctr" rtl="0">
                <a:lnSpc>
                  <a:spcPct val="140047"/>
                </a:lnSpc>
                <a:spcBef>
                  <a:spcPts val="0"/>
                </a:spcBef>
                <a:spcAft>
                  <a:spcPts val="0"/>
                </a:spcAft>
                <a:buNone/>
              </a:pPr>
              <a:r>
                <a:rPr lang="en" sz="1700" b="0" i="0" u="none" strike="noStrike" cap="none">
                  <a:solidFill>
                    <a:srgbClr val="9FC95F"/>
                  </a:solidFill>
                  <a:latin typeface="Bebas Neue"/>
                  <a:ea typeface="Bebas Neue"/>
                  <a:cs typeface="Bebas Neue"/>
                  <a:sym typeface="Bebas Neue"/>
                </a:rPr>
                <a:t>Housing</a:t>
              </a:r>
              <a:endParaRPr sz="700"/>
            </a:p>
          </p:txBody>
        </p:sp>
      </p:grpSp>
      <p:sp>
        <p:nvSpPr>
          <p:cNvPr id="339" name="Google Shape;339;p26"/>
          <p:cNvSpPr/>
          <p:nvPr/>
        </p:nvSpPr>
        <p:spPr>
          <a:xfrm>
            <a:off x="7832243" y="135842"/>
            <a:ext cx="1192300" cy="378508"/>
          </a:xfrm>
          <a:custGeom>
            <a:avLst/>
            <a:gdLst/>
            <a:ahLst/>
            <a:cxnLst/>
            <a:rect l="l" t="t" r="r" b="b"/>
            <a:pathLst>
              <a:path w="2384600" h="757016" extrusionOk="0">
                <a:moveTo>
                  <a:pt x="0" y="0"/>
                </a:moveTo>
                <a:lnTo>
                  <a:pt x="2384600" y="0"/>
                </a:lnTo>
                <a:lnTo>
                  <a:pt x="2384600" y="757016"/>
                </a:lnTo>
                <a:lnTo>
                  <a:pt x="0" y="757016"/>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7"/>
          <p:cNvSpPr txBox="1">
            <a:spLocks noGrp="1"/>
          </p:cNvSpPr>
          <p:nvPr>
            <p:ph type="title"/>
          </p:nvPr>
        </p:nvSpPr>
        <p:spPr>
          <a:xfrm>
            <a:off x="529650" y="1211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88" b="1">
                <a:solidFill>
                  <a:srgbClr val="334C84"/>
                </a:solidFill>
                <a:latin typeface="Avenir"/>
                <a:ea typeface="Avenir"/>
                <a:cs typeface="Avenir"/>
                <a:sym typeface="Avenir"/>
              </a:rPr>
              <a:t>IT Infrastructure</a:t>
            </a:r>
            <a:r>
              <a:rPr lang="en"/>
              <a:t>	</a:t>
            </a:r>
            <a:endParaRPr/>
          </a:p>
        </p:txBody>
      </p:sp>
      <p:sp>
        <p:nvSpPr>
          <p:cNvPr id="345" name="Google Shape;345;p27"/>
          <p:cNvSpPr txBox="1">
            <a:spLocks noGrp="1"/>
          </p:cNvSpPr>
          <p:nvPr>
            <p:ph type="body" idx="1"/>
          </p:nvPr>
        </p:nvSpPr>
        <p:spPr>
          <a:xfrm>
            <a:off x="529650" y="2016175"/>
            <a:ext cx="74244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Avenir"/>
              <a:buChar char="●"/>
            </a:pPr>
            <a:r>
              <a:rPr lang="en">
                <a:latin typeface="Avenir"/>
                <a:ea typeface="Avenir"/>
                <a:cs typeface="Avenir"/>
                <a:sym typeface="Avenir"/>
              </a:rPr>
              <a:t>Pre-release programming historically prohibited use of technology</a:t>
            </a:r>
            <a:endParaRPr>
              <a:latin typeface="Avenir"/>
              <a:ea typeface="Avenir"/>
              <a:cs typeface="Avenir"/>
              <a:sym typeface="Avenir"/>
            </a:endParaRPr>
          </a:p>
          <a:p>
            <a:pPr marL="457200" lvl="0" indent="-342900" algn="l" rtl="0">
              <a:spcBef>
                <a:spcPts val="0"/>
              </a:spcBef>
              <a:spcAft>
                <a:spcPts val="0"/>
              </a:spcAft>
              <a:buSzPts val="1800"/>
              <a:buFont typeface="Avenir"/>
              <a:buChar char="●"/>
            </a:pPr>
            <a:r>
              <a:rPr lang="en">
                <a:latin typeface="Avenir"/>
                <a:ea typeface="Avenir"/>
                <a:cs typeface="Avenir"/>
                <a:sym typeface="Avenir"/>
              </a:rPr>
              <a:t>More states are allowing use of tablets, chrome boxes and other devices that meet security standards</a:t>
            </a:r>
            <a:endParaRPr>
              <a:latin typeface="Avenir"/>
              <a:ea typeface="Avenir"/>
              <a:cs typeface="Avenir"/>
              <a:sym typeface="Avenir"/>
            </a:endParaRPr>
          </a:p>
          <a:p>
            <a:pPr marL="457200" lvl="0" indent="-342900" algn="l" rtl="0">
              <a:spcBef>
                <a:spcPts val="0"/>
              </a:spcBef>
              <a:spcAft>
                <a:spcPts val="0"/>
              </a:spcAft>
              <a:buSzPts val="1800"/>
              <a:buFont typeface="Avenir"/>
              <a:buChar char="●"/>
            </a:pPr>
            <a:r>
              <a:rPr lang="en">
                <a:latin typeface="Avenir"/>
                <a:ea typeface="Avenir"/>
                <a:cs typeface="Avenir"/>
                <a:sym typeface="Avenir"/>
              </a:rPr>
              <a:t>This opens opportunities for hybrid and distance learning</a:t>
            </a:r>
            <a:endParaRPr>
              <a:latin typeface="Avenir"/>
              <a:ea typeface="Avenir"/>
              <a:cs typeface="Avenir"/>
              <a:sym typeface="Avenir"/>
            </a:endParaRPr>
          </a:p>
        </p:txBody>
      </p:sp>
      <p:pic>
        <p:nvPicPr>
          <p:cNvPr id="346" name="Google Shape;346;p27"/>
          <p:cNvPicPr preferRelativeResize="0"/>
          <p:nvPr/>
        </p:nvPicPr>
        <p:blipFill rotWithShape="1">
          <a:blip r:embed="rId3">
            <a:alphaModFix/>
          </a:blip>
          <a:srcRect/>
          <a:stretch/>
        </p:blipFill>
        <p:spPr>
          <a:xfrm>
            <a:off x="-793313" y="4042245"/>
            <a:ext cx="3205150" cy="1615962"/>
          </a:xfrm>
          <a:prstGeom prst="rect">
            <a:avLst/>
          </a:prstGeom>
          <a:noFill/>
          <a:ln>
            <a:noFill/>
          </a:ln>
        </p:spPr>
      </p:pic>
      <p:pic>
        <p:nvPicPr>
          <p:cNvPr id="347" name="Google Shape;347;p27"/>
          <p:cNvPicPr preferRelativeResize="0"/>
          <p:nvPr/>
        </p:nvPicPr>
        <p:blipFill rotWithShape="1">
          <a:blip r:embed="rId3">
            <a:alphaModFix/>
          </a:blip>
          <a:srcRect/>
          <a:stretch/>
        </p:blipFill>
        <p:spPr>
          <a:xfrm rot="10800000">
            <a:off x="8077162" y="597745"/>
            <a:ext cx="3205150" cy="1615962"/>
          </a:xfrm>
          <a:prstGeom prst="rect">
            <a:avLst/>
          </a:prstGeom>
          <a:noFill/>
          <a:ln>
            <a:noFill/>
          </a:ln>
        </p:spPr>
      </p:pic>
      <p:pic>
        <p:nvPicPr>
          <p:cNvPr id="348" name="Google Shape;348;p27" descr="Picture 3"/>
          <p:cNvPicPr preferRelativeResize="0"/>
          <p:nvPr/>
        </p:nvPicPr>
        <p:blipFill rotWithShape="1">
          <a:blip r:embed="rId4">
            <a:alphaModFix/>
          </a:blip>
          <a:srcRect/>
          <a:stretch/>
        </p:blipFill>
        <p:spPr>
          <a:xfrm rot="-5400000" flipH="1">
            <a:off x="411112" y="-3251862"/>
            <a:ext cx="1769025" cy="6945300"/>
          </a:xfrm>
          <a:prstGeom prst="rect">
            <a:avLst/>
          </a:prstGeom>
          <a:noFill/>
          <a:ln>
            <a:noFill/>
          </a:ln>
        </p:spPr>
      </p:pic>
      <p:pic>
        <p:nvPicPr>
          <p:cNvPr id="349" name="Google Shape;349;p27" descr="Picture 3"/>
          <p:cNvPicPr preferRelativeResize="0"/>
          <p:nvPr/>
        </p:nvPicPr>
        <p:blipFill rotWithShape="1">
          <a:blip r:embed="rId4">
            <a:alphaModFix/>
          </a:blip>
          <a:srcRect/>
          <a:stretch/>
        </p:blipFill>
        <p:spPr>
          <a:xfrm rot="-5400000" flipH="1">
            <a:off x="7290000" y="-3221650"/>
            <a:ext cx="1769025" cy="6884875"/>
          </a:xfrm>
          <a:prstGeom prst="rect">
            <a:avLst/>
          </a:prstGeom>
          <a:noFill/>
          <a:ln>
            <a:noFill/>
          </a:ln>
        </p:spPr>
      </p:pic>
      <p:pic>
        <p:nvPicPr>
          <p:cNvPr id="350" name="Google Shape;350;p27"/>
          <p:cNvPicPr preferRelativeResize="0"/>
          <p:nvPr/>
        </p:nvPicPr>
        <p:blipFill>
          <a:blip r:embed="rId5">
            <a:alphaModFix/>
          </a:blip>
          <a:stretch>
            <a:fillRect/>
          </a:stretch>
        </p:blipFill>
        <p:spPr>
          <a:xfrm>
            <a:off x="2268974" y="3444974"/>
            <a:ext cx="4095450" cy="1615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8"/>
          <p:cNvSpPr/>
          <p:nvPr/>
        </p:nvSpPr>
        <p:spPr>
          <a:xfrm rot="10800000">
            <a:off x="0" y="0"/>
            <a:ext cx="9144000" cy="51435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blipFill rotWithShape="1">
            <a:blip r:embed="rId3">
              <a:alphaModFix/>
            </a:blip>
            <a:stretch>
              <a:fillRect t="-38887" b="-38877"/>
            </a:stretch>
          </a:blipFill>
          <a:ln>
            <a:noFill/>
          </a:ln>
        </p:spPr>
        <p:txBody>
          <a:bodyPr/>
          <a:lstStyle/>
          <a:p>
            <a:endParaRPr lang="en-US"/>
          </a:p>
        </p:txBody>
      </p:sp>
      <p:sp>
        <p:nvSpPr>
          <p:cNvPr id="356" name="Google Shape;356;p28"/>
          <p:cNvSpPr/>
          <p:nvPr/>
        </p:nvSpPr>
        <p:spPr>
          <a:xfrm>
            <a:off x="-1" y="-484200"/>
            <a:ext cx="11516058" cy="6663639"/>
          </a:xfrm>
          <a:custGeom>
            <a:avLst/>
            <a:gdLst/>
            <a:ahLst/>
            <a:cxnLst/>
            <a:rect l="l" t="t" r="r" b="b"/>
            <a:pathLst>
              <a:path w="20115385" h="12876597" extrusionOk="0">
                <a:moveTo>
                  <a:pt x="0" y="0"/>
                </a:moveTo>
                <a:lnTo>
                  <a:pt x="20115385" y="0"/>
                </a:lnTo>
                <a:lnTo>
                  <a:pt x="20115385" y="12876596"/>
                </a:lnTo>
                <a:lnTo>
                  <a:pt x="0" y="12876596"/>
                </a:lnTo>
                <a:lnTo>
                  <a:pt x="0" y="0"/>
                </a:lnTo>
                <a:close/>
              </a:path>
            </a:pathLst>
          </a:custGeom>
          <a:blipFill rotWithShape="1">
            <a:blip r:embed="rId4">
              <a:alphaModFix amt="28000"/>
            </a:blip>
            <a:stretch>
              <a:fillRect/>
            </a:stretch>
          </a:blipFill>
          <a:ln>
            <a:noFill/>
          </a:ln>
        </p:spPr>
        <p:txBody>
          <a:bodyPr/>
          <a:lstStyle/>
          <a:p>
            <a:endParaRPr lang="en-US"/>
          </a:p>
        </p:txBody>
      </p:sp>
      <p:grpSp>
        <p:nvGrpSpPr>
          <p:cNvPr id="357" name="Google Shape;357;p28"/>
          <p:cNvGrpSpPr/>
          <p:nvPr/>
        </p:nvGrpSpPr>
        <p:grpSpPr>
          <a:xfrm rot="-5400000">
            <a:off x="4281651" y="-1239987"/>
            <a:ext cx="544461" cy="9180093"/>
            <a:chOff x="0" y="-19050"/>
            <a:chExt cx="286800" cy="4835700"/>
          </a:xfrm>
        </p:grpSpPr>
        <p:sp>
          <p:nvSpPr>
            <p:cNvPr id="358" name="Google Shape;358;p28"/>
            <p:cNvSpPr/>
            <p:nvPr/>
          </p:nvSpPr>
          <p:spPr>
            <a:xfrm>
              <a:off x="0" y="0"/>
              <a:ext cx="286687" cy="4816592"/>
            </a:xfrm>
            <a:custGeom>
              <a:avLst/>
              <a:gdLst/>
              <a:ahLst/>
              <a:cxnLst/>
              <a:rect l="l" t="t" r="r" b="b"/>
              <a:pathLst>
                <a:path w="286687" h="4816592" extrusionOk="0">
                  <a:moveTo>
                    <a:pt x="0" y="0"/>
                  </a:moveTo>
                  <a:lnTo>
                    <a:pt x="286687" y="0"/>
                  </a:lnTo>
                  <a:lnTo>
                    <a:pt x="286687" y="4816592"/>
                  </a:lnTo>
                  <a:lnTo>
                    <a:pt x="0" y="4816592"/>
                  </a:lnTo>
                  <a:close/>
                </a:path>
              </a:pathLst>
            </a:custGeom>
            <a:gradFill>
              <a:gsLst>
                <a:gs pos="0">
                  <a:srgbClr val="696969">
                    <a:alpha val="40784"/>
                  </a:srgbClr>
                </a:gs>
                <a:gs pos="33329">
                  <a:srgbClr val="B4B4B4">
                    <a:alpha val="46666"/>
                  </a:srgbClr>
                </a:gs>
                <a:gs pos="66670">
                  <a:srgbClr val="EEEEEE">
                    <a:alpha val="40000"/>
                  </a:srgbClr>
                </a:gs>
                <a:gs pos="100000">
                  <a:srgbClr val="FBFBFB">
                    <a:alpha val="12156"/>
                  </a:srgbClr>
                </a:gs>
              </a:gsLst>
              <a:lin ang="0" scaled="0"/>
            </a:gradFill>
            <a:ln>
              <a:noFill/>
            </a:ln>
          </p:spPr>
          <p:txBody>
            <a:bodyPr/>
            <a:lstStyle/>
            <a:p>
              <a:endParaRPr lang="en-US"/>
            </a:p>
          </p:txBody>
        </p:sp>
        <p:sp>
          <p:nvSpPr>
            <p:cNvPr id="359" name="Google Shape;359;p28"/>
            <p:cNvSpPr txBox="1"/>
            <p:nvPr/>
          </p:nvSpPr>
          <p:spPr>
            <a:xfrm>
              <a:off x="0" y="-19050"/>
              <a:ext cx="286800" cy="483570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60" name="Google Shape;360;p28"/>
          <p:cNvGrpSpPr/>
          <p:nvPr/>
        </p:nvGrpSpPr>
        <p:grpSpPr>
          <a:xfrm>
            <a:off x="207285" y="1930805"/>
            <a:ext cx="2708564" cy="2149247"/>
            <a:chOff x="0" y="-19050"/>
            <a:chExt cx="1210207" cy="960300"/>
          </a:xfrm>
        </p:grpSpPr>
        <p:sp>
          <p:nvSpPr>
            <p:cNvPr id="361" name="Google Shape;361;p28"/>
            <p:cNvSpPr/>
            <p:nvPr/>
          </p:nvSpPr>
          <p:spPr>
            <a:xfrm>
              <a:off x="0" y="0"/>
              <a:ext cx="1210207" cy="941166"/>
            </a:xfrm>
            <a:custGeom>
              <a:avLst/>
              <a:gdLst/>
              <a:ahLst/>
              <a:cxnLst/>
              <a:rect l="l" t="t" r="r" b="b"/>
              <a:pathLst>
                <a:path w="1210207" h="941166" extrusionOk="0">
                  <a:moveTo>
                    <a:pt x="28583" y="0"/>
                  </a:moveTo>
                  <a:lnTo>
                    <a:pt x="1181624" y="0"/>
                  </a:lnTo>
                  <a:cubicBezTo>
                    <a:pt x="1197410" y="0"/>
                    <a:pt x="1210207" y="12797"/>
                    <a:pt x="1210207" y="28583"/>
                  </a:cubicBezTo>
                  <a:lnTo>
                    <a:pt x="1210207" y="912584"/>
                  </a:lnTo>
                  <a:cubicBezTo>
                    <a:pt x="1210207" y="928369"/>
                    <a:pt x="1197410" y="941166"/>
                    <a:pt x="1181624" y="941166"/>
                  </a:cubicBezTo>
                  <a:lnTo>
                    <a:pt x="28583" y="941166"/>
                  </a:lnTo>
                  <a:cubicBezTo>
                    <a:pt x="21002" y="941166"/>
                    <a:pt x="13732" y="938155"/>
                    <a:pt x="8372" y="932795"/>
                  </a:cubicBezTo>
                  <a:cubicBezTo>
                    <a:pt x="3011" y="927434"/>
                    <a:pt x="0" y="920164"/>
                    <a:pt x="0" y="912584"/>
                  </a:cubicBezTo>
                  <a:lnTo>
                    <a:pt x="0" y="28583"/>
                  </a:lnTo>
                  <a:cubicBezTo>
                    <a:pt x="0" y="12797"/>
                    <a:pt x="12797" y="0"/>
                    <a:pt x="28583" y="0"/>
                  </a:cubicBezTo>
                  <a:close/>
                </a:path>
              </a:pathLst>
            </a:custGeom>
            <a:solidFill>
              <a:srgbClr val="FFFFFF"/>
            </a:solidFill>
            <a:ln w="38100" cap="sq" cmpd="sng">
              <a:solidFill>
                <a:srgbClr val="363636"/>
              </a:solidFill>
              <a:prstDash val="solid"/>
              <a:miter lim="8000"/>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2" name="Google Shape;362;p28"/>
            <p:cNvSpPr txBox="1"/>
            <p:nvPr/>
          </p:nvSpPr>
          <p:spPr>
            <a:xfrm>
              <a:off x="0" y="-19050"/>
              <a:ext cx="1210200" cy="96030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63" name="Google Shape;363;p28"/>
          <p:cNvSpPr/>
          <p:nvPr/>
        </p:nvSpPr>
        <p:spPr>
          <a:xfrm>
            <a:off x="349940" y="1881266"/>
            <a:ext cx="619628" cy="676972"/>
          </a:xfrm>
          <a:custGeom>
            <a:avLst/>
            <a:gdLst/>
            <a:ahLst/>
            <a:cxnLst/>
            <a:rect l="l" t="t" r="r" b="b"/>
            <a:pathLst>
              <a:path w="2136648" h="2334387" extrusionOk="0">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9FC95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64" name="Google Shape;364;p28"/>
          <p:cNvGrpSpPr/>
          <p:nvPr/>
        </p:nvGrpSpPr>
        <p:grpSpPr>
          <a:xfrm>
            <a:off x="3216327" y="1930805"/>
            <a:ext cx="2708564" cy="2149247"/>
            <a:chOff x="0" y="-19050"/>
            <a:chExt cx="1210207" cy="960300"/>
          </a:xfrm>
        </p:grpSpPr>
        <p:sp>
          <p:nvSpPr>
            <p:cNvPr id="365" name="Google Shape;365;p28"/>
            <p:cNvSpPr/>
            <p:nvPr/>
          </p:nvSpPr>
          <p:spPr>
            <a:xfrm>
              <a:off x="0" y="0"/>
              <a:ext cx="1210207" cy="941166"/>
            </a:xfrm>
            <a:custGeom>
              <a:avLst/>
              <a:gdLst/>
              <a:ahLst/>
              <a:cxnLst/>
              <a:rect l="l" t="t" r="r" b="b"/>
              <a:pathLst>
                <a:path w="1210207" h="941166" extrusionOk="0">
                  <a:moveTo>
                    <a:pt x="28583" y="0"/>
                  </a:moveTo>
                  <a:lnTo>
                    <a:pt x="1181624" y="0"/>
                  </a:lnTo>
                  <a:cubicBezTo>
                    <a:pt x="1197410" y="0"/>
                    <a:pt x="1210207" y="12797"/>
                    <a:pt x="1210207" y="28583"/>
                  </a:cubicBezTo>
                  <a:lnTo>
                    <a:pt x="1210207" y="912584"/>
                  </a:lnTo>
                  <a:cubicBezTo>
                    <a:pt x="1210207" y="928369"/>
                    <a:pt x="1197410" y="941166"/>
                    <a:pt x="1181624" y="941166"/>
                  </a:cubicBezTo>
                  <a:lnTo>
                    <a:pt x="28583" y="941166"/>
                  </a:lnTo>
                  <a:cubicBezTo>
                    <a:pt x="21002" y="941166"/>
                    <a:pt x="13732" y="938155"/>
                    <a:pt x="8372" y="932795"/>
                  </a:cubicBezTo>
                  <a:cubicBezTo>
                    <a:pt x="3011" y="927434"/>
                    <a:pt x="0" y="920164"/>
                    <a:pt x="0" y="912584"/>
                  </a:cubicBezTo>
                  <a:lnTo>
                    <a:pt x="0" y="28583"/>
                  </a:lnTo>
                  <a:cubicBezTo>
                    <a:pt x="0" y="12797"/>
                    <a:pt x="12797" y="0"/>
                    <a:pt x="28583" y="0"/>
                  </a:cubicBezTo>
                  <a:close/>
                </a:path>
              </a:pathLst>
            </a:custGeom>
            <a:solidFill>
              <a:srgbClr val="FFFFFF"/>
            </a:solidFill>
            <a:ln w="38100" cap="sq" cmpd="sng">
              <a:solidFill>
                <a:srgbClr val="363636"/>
              </a:solidFill>
              <a:prstDash val="solid"/>
              <a:miter lim="8000"/>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6" name="Google Shape;366;p28"/>
            <p:cNvSpPr txBox="1"/>
            <p:nvPr/>
          </p:nvSpPr>
          <p:spPr>
            <a:xfrm>
              <a:off x="0" y="-19050"/>
              <a:ext cx="1210200" cy="96030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67" name="Google Shape;367;p28"/>
          <p:cNvSpPr/>
          <p:nvPr/>
        </p:nvSpPr>
        <p:spPr>
          <a:xfrm>
            <a:off x="3358981" y="1881266"/>
            <a:ext cx="619628" cy="676972"/>
          </a:xfrm>
          <a:custGeom>
            <a:avLst/>
            <a:gdLst/>
            <a:ahLst/>
            <a:cxnLst/>
            <a:rect l="l" t="t" r="r" b="b"/>
            <a:pathLst>
              <a:path w="2136648" h="2334387" extrusionOk="0">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27303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68" name="Google Shape;368;p28"/>
          <p:cNvGrpSpPr/>
          <p:nvPr/>
        </p:nvGrpSpPr>
        <p:grpSpPr>
          <a:xfrm>
            <a:off x="6228117" y="1930805"/>
            <a:ext cx="2708564" cy="2149247"/>
            <a:chOff x="0" y="-19050"/>
            <a:chExt cx="1210207" cy="960300"/>
          </a:xfrm>
        </p:grpSpPr>
        <p:sp>
          <p:nvSpPr>
            <p:cNvPr id="369" name="Google Shape;369;p28"/>
            <p:cNvSpPr/>
            <p:nvPr/>
          </p:nvSpPr>
          <p:spPr>
            <a:xfrm>
              <a:off x="0" y="0"/>
              <a:ext cx="1210207" cy="941166"/>
            </a:xfrm>
            <a:custGeom>
              <a:avLst/>
              <a:gdLst/>
              <a:ahLst/>
              <a:cxnLst/>
              <a:rect l="l" t="t" r="r" b="b"/>
              <a:pathLst>
                <a:path w="1210207" h="941166" extrusionOk="0">
                  <a:moveTo>
                    <a:pt x="28583" y="0"/>
                  </a:moveTo>
                  <a:lnTo>
                    <a:pt x="1181624" y="0"/>
                  </a:lnTo>
                  <a:cubicBezTo>
                    <a:pt x="1197410" y="0"/>
                    <a:pt x="1210207" y="12797"/>
                    <a:pt x="1210207" y="28583"/>
                  </a:cubicBezTo>
                  <a:lnTo>
                    <a:pt x="1210207" y="912584"/>
                  </a:lnTo>
                  <a:cubicBezTo>
                    <a:pt x="1210207" y="928369"/>
                    <a:pt x="1197410" y="941166"/>
                    <a:pt x="1181624" y="941166"/>
                  </a:cubicBezTo>
                  <a:lnTo>
                    <a:pt x="28583" y="941166"/>
                  </a:lnTo>
                  <a:cubicBezTo>
                    <a:pt x="21002" y="941166"/>
                    <a:pt x="13732" y="938155"/>
                    <a:pt x="8372" y="932795"/>
                  </a:cubicBezTo>
                  <a:cubicBezTo>
                    <a:pt x="3011" y="927434"/>
                    <a:pt x="0" y="920164"/>
                    <a:pt x="0" y="912584"/>
                  </a:cubicBezTo>
                  <a:lnTo>
                    <a:pt x="0" y="28583"/>
                  </a:lnTo>
                  <a:cubicBezTo>
                    <a:pt x="0" y="12797"/>
                    <a:pt x="12797" y="0"/>
                    <a:pt x="28583" y="0"/>
                  </a:cubicBezTo>
                  <a:close/>
                </a:path>
              </a:pathLst>
            </a:custGeom>
            <a:solidFill>
              <a:srgbClr val="FFFFFF"/>
            </a:solidFill>
            <a:ln w="38100" cap="sq" cmpd="sng">
              <a:solidFill>
                <a:srgbClr val="363636"/>
              </a:solidFill>
              <a:prstDash val="solid"/>
              <a:miter lim="8000"/>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0" name="Google Shape;370;p28"/>
            <p:cNvSpPr txBox="1"/>
            <p:nvPr/>
          </p:nvSpPr>
          <p:spPr>
            <a:xfrm>
              <a:off x="0" y="-19050"/>
              <a:ext cx="1210200" cy="96030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71" name="Google Shape;371;p28"/>
          <p:cNvSpPr/>
          <p:nvPr/>
        </p:nvSpPr>
        <p:spPr>
          <a:xfrm>
            <a:off x="6370770" y="1881266"/>
            <a:ext cx="619628" cy="676972"/>
          </a:xfrm>
          <a:custGeom>
            <a:avLst/>
            <a:gdLst/>
            <a:ahLst/>
            <a:cxnLst/>
            <a:rect l="l" t="t" r="r" b="b"/>
            <a:pathLst>
              <a:path w="2136648" h="2334387" extrusionOk="0">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34B8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2" name="Google Shape;372;p28"/>
          <p:cNvSpPr txBox="1"/>
          <p:nvPr/>
        </p:nvSpPr>
        <p:spPr>
          <a:xfrm>
            <a:off x="1626453" y="1313576"/>
            <a:ext cx="5734200" cy="477300"/>
          </a:xfrm>
          <a:prstGeom prst="rect">
            <a:avLst/>
          </a:prstGeom>
          <a:noFill/>
          <a:ln>
            <a:noFill/>
          </a:ln>
        </p:spPr>
        <p:txBody>
          <a:bodyPr spcFirstLastPara="1" wrap="square" lIns="0" tIns="0" rIns="0" bIns="0" anchor="t" anchorCtr="0">
            <a:spAutoFit/>
          </a:bodyPr>
          <a:lstStyle/>
          <a:p>
            <a:pPr marL="0" marR="0" lvl="0" indent="0" algn="ctr" rtl="0">
              <a:lnSpc>
                <a:spcPct val="138008"/>
              </a:lnSpc>
              <a:spcBef>
                <a:spcPts val="0"/>
              </a:spcBef>
              <a:spcAft>
                <a:spcPts val="0"/>
              </a:spcAft>
              <a:buNone/>
            </a:pPr>
            <a:r>
              <a:rPr lang="en" sz="3100" b="1" i="0" u="none" strike="noStrike" cap="none">
                <a:solidFill>
                  <a:srgbClr val="334B83"/>
                </a:solidFill>
                <a:latin typeface="Avenir"/>
                <a:ea typeface="Avenir"/>
                <a:cs typeface="Avenir"/>
                <a:sym typeface="Avenir"/>
              </a:rPr>
              <a:t>C</a:t>
            </a:r>
            <a:r>
              <a:rPr lang="en" sz="3100" b="1">
                <a:solidFill>
                  <a:srgbClr val="334B83"/>
                </a:solidFill>
                <a:latin typeface="Avenir"/>
                <a:ea typeface="Avenir"/>
                <a:cs typeface="Avenir"/>
                <a:sym typeface="Avenir"/>
              </a:rPr>
              <a:t>onfiguration</a:t>
            </a:r>
            <a:r>
              <a:rPr lang="en" sz="3100" b="1" i="0" u="none" strike="noStrike" cap="none">
                <a:solidFill>
                  <a:srgbClr val="334B83"/>
                </a:solidFill>
                <a:latin typeface="Avenir"/>
                <a:ea typeface="Avenir"/>
                <a:cs typeface="Avenir"/>
                <a:sym typeface="Avenir"/>
              </a:rPr>
              <a:t> O</a:t>
            </a:r>
            <a:r>
              <a:rPr lang="en" sz="3100" b="1">
                <a:solidFill>
                  <a:srgbClr val="334B83"/>
                </a:solidFill>
                <a:latin typeface="Avenir"/>
                <a:ea typeface="Avenir"/>
                <a:cs typeface="Avenir"/>
                <a:sym typeface="Avenir"/>
              </a:rPr>
              <a:t>ptions</a:t>
            </a:r>
            <a:endParaRPr sz="1200">
              <a:solidFill>
                <a:srgbClr val="334B83"/>
              </a:solidFill>
              <a:latin typeface="Avenir"/>
              <a:ea typeface="Avenir"/>
              <a:cs typeface="Avenir"/>
              <a:sym typeface="Avenir"/>
            </a:endParaRPr>
          </a:p>
        </p:txBody>
      </p:sp>
      <p:sp>
        <p:nvSpPr>
          <p:cNvPr id="373" name="Google Shape;373;p28"/>
          <p:cNvSpPr txBox="1"/>
          <p:nvPr/>
        </p:nvSpPr>
        <p:spPr>
          <a:xfrm>
            <a:off x="1074999" y="2089625"/>
            <a:ext cx="1900200" cy="4926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 sz="1600" b="1" i="0" u="none" strike="noStrike" cap="none">
                <a:solidFill>
                  <a:srgbClr val="334B83"/>
                </a:solidFill>
                <a:latin typeface="Avenir"/>
                <a:ea typeface="Avenir"/>
                <a:cs typeface="Avenir"/>
                <a:sym typeface="Avenir"/>
              </a:rPr>
              <a:t>User Login Experience</a:t>
            </a:r>
            <a:endParaRPr sz="1000">
              <a:solidFill>
                <a:srgbClr val="334B83"/>
              </a:solidFill>
              <a:latin typeface="Avenir"/>
              <a:ea typeface="Avenir"/>
              <a:cs typeface="Avenir"/>
              <a:sym typeface="Avenir"/>
            </a:endParaRPr>
          </a:p>
        </p:txBody>
      </p:sp>
      <p:sp>
        <p:nvSpPr>
          <p:cNvPr id="374" name="Google Shape;374;p28"/>
          <p:cNvSpPr txBox="1"/>
          <p:nvPr/>
        </p:nvSpPr>
        <p:spPr>
          <a:xfrm>
            <a:off x="3488238" y="2715113"/>
            <a:ext cx="2214000" cy="1413300"/>
          </a:xfrm>
          <a:prstGeom prst="rect">
            <a:avLst/>
          </a:prstGeom>
          <a:noFill/>
          <a:ln>
            <a:noFill/>
          </a:ln>
        </p:spPr>
        <p:txBody>
          <a:bodyPr spcFirstLastPara="1" wrap="square" lIns="0" tIns="0" rIns="0" bIns="0" anchor="t" anchorCtr="0">
            <a:spAutoFit/>
          </a:bodyPr>
          <a:lstStyle/>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Video Hosting</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Document Downloading</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Document Emailing</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Audio Recording</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Video Recording</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Applying </a:t>
            </a:r>
            <a:r>
              <a:rPr lang="en" sz="1000" b="1">
                <a:solidFill>
                  <a:srgbClr val="040506"/>
                </a:solidFill>
                <a:latin typeface="Avenir"/>
                <a:ea typeface="Avenir"/>
                <a:cs typeface="Avenir"/>
                <a:sym typeface="Avenir"/>
              </a:rPr>
              <a:t>D</a:t>
            </a:r>
            <a:r>
              <a:rPr lang="en" sz="1000" b="1" i="0" u="none" strike="noStrike" cap="none">
                <a:solidFill>
                  <a:srgbClr val="040506"/>
                </a:solidFill>
                <a:latin typeface="Avenir"/>
                <a:ea typeface="Avenir"/>
                <a:cs typeface="Avenir"/>
                <a:sym typeface="Avenir"/>
              </a:rPr>
              <a:t>irectly to </a:t>
            </a:r>
            <a:r>
              <a:rPr lang="en" sz="1000" b="1">
                <a:solidFill>
                  <a:srgbClr val="040506"/>
                </a:solidFill>
                <a:latin typeface="Avenir"/>
                <a:ea typeface="Avenir"/>
                <a:cs typeface="Avenir"/>
                <a:sym typeface="Avenir"/>
              </a:rPr>
              <a:t>J</a:t>
            </a:r>
            <a:r>
              <a:rPr lang="en" sz="1000" b="1" i="0" u="none" strike="noStrike" cap="none">
                <a:solidFill>
                  <a:srgbClr val="040506"/>
                </a:solidFill>
                <a:latin typeface="Avenir"/>
                <a:ea typeface="Avenir"/>
                <a:cs typeface="Avenir"/>
                <a:sym typeface="Avenir"/>
              </a:rPr>
              <a:t>obs</a:t>
            </a:r>
            <a:endParaRPr sz="1000" b="1">
              <a:solidFill>
                <a:srgbClr val="040506"/>
              </a:solidFill>
              <a:latin typeface="Avenir"/>
              <a:ea typeface="Avenir"/>
              <a:cs typeface="Avenir"/>
              <a:sym typeface="Avenir"/>
            </a:endParaRPr>
          </a:p>
          <a:p>
            <a:pPr marL="0" marR="0" lvl="0" indent="0" algn="l" rtl="0">
              <a:lnSpc>
                <a:spcPct val="138020"/>
              </a:lnSpc>
              <a:spcBef>
                <a:spcPts val="0"/>
              </a:spcBef>
              <a:spcAft>
                <a:spcPts val="0"/>
              </a:spcAft>
              <a:buNone/>
            </a:pPr>
            <a:endParaRPr sz="900" b="0" i="0" u="none" strike="noStrike" cap="none">
              <a:solidFill>
                <a:srgbClr val="000000"/>
              </a:solidFill>
              <a:latin typeface="Poppins SemiBold"/>
              <a:ea typeface="Poppins SemiBold"/>
              <a:cs typeface="Poppins SemiBold"/>
              <a:sym typeface="Poppins SemiBold"/>
            </a:endParaRPr>
          </a:p>
        </p:txBody>
      </p:sp>
      <p:sp>
        <p:nvSpPr>
          <p:cNvPr id="375" name="Google Shape;375;p28"/>
          <p:cNvSpPr txBox="1"/>
          <p:nvPr/>
        </p:nvSpPr>
        <p:spPr>
          <a:xfrm>
            <a:off x="4084048" y="2089618"/>
            <a:ext cx="1618200" cy="4926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 sz="1600" b="1" i="0" u="none" strike="noStrike" cap="none">
                <a:solidFill>
                  <a:srgbClr val="334B83"/>
                </a:solidFill>
                <a:latin typeface="Avenir"/>
                <a:ea typeface="Avenir"/>
                <a:cs typeface="Avenir"/>
                <a:sym typeface="Avenir"/>
              </a:rPr>
              <a:t>Security </a:t>
            </a:r>
            <a:r>
              <a:rPr lang="en" sz="1600" b="1">
                <a:solidFill>
                  <a:srgbClr val="334B83"/>
                </a:solidFill>
                <a:latin typeface="Avenir"/>
                <a:ea typeface="Avenir"/>
                <a:cs typeface="Avenir"/>
                <a:sym typeface="Avenir"/>
              </a:rPr>
              <a:t>Configuration</a:t>
            </a:r>
            <a:endParaRPr sz="1000">
              <a:solidFill>
                <a:srgbClr val="334B83"/>
              </a:solidFill>
              <a:latin typeface="Avenir"/>
              <a:ea typeface="Avenir"/>
              <a:cs typeface="Avenir"/>
              <a:sym typeface="Avenir"/>
            </a:endParaRPr>
          </a:p>
        </p:txBody>
      </p:sp>
      <p:sp>
        <p:nvSpPr>
          <p:cNvPr id="376" name="Google Shape;376;p28"/>
          <p:cNvSpPr txBox="1"/>
          <p:nvPr/>
        </p:nvSpPr>
        <p:spPr>
          <a:xfrm>
            <a:off x="427596" y="2715113"/>
            <a:ext cx="2268000" cy="1413300"/>
          </a:xfrm>
          <a:prstGeom prst="rect">
            <a:avLst/>
          </a:prstGeom>
          <a:noFill/>
          <a:ln>
            <a:noFill/>
          </a:ln>
        </p:spPr>
        <p:txBody>
          <a:bodyPr spcFirstLastPara="1" wrap="square" lIns="0" tIns="0" rIns="0" bIns="0" anchor="t" anchorCtr="0">
            <a:spAutoFit/>
          </a:bodyPr>
          <a:lstStyle/>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Email + Password</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Email + Randomized Security Question &amp; Answer</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User ID + Password</a:t>
            </a:r>
            <a:endParaRPr sz="1000" b="1">
              <a:solidFill>
                <a:srgbClr val="040506"/>
              </a:solidFill>
              <a:latin typeface="Avenir"/>
              <a:ea typeface="Avenir"/>
              <a:cs typeface="Avenir"/>
              <a:sym typeface="Avenir"/>
            </a:endParaRPr>
          </a:p>
          <a:p>
            <a:pPr marL="203200" marR="0" lvl="1" indent="-101600" algn="l" rtl="0">
              <a:lnSpc>
                <a:spcPct val="138020"/>
              </a:lnSpc>
              <a:spcBef>
                <a:spcPts val="0"/>
              </a:spcBef>
              <a:spcAft>
                <a:spcPts val="0"/>
              </a:spcAft>
              <a:buClr>
                <a:srgbClr val="040506"/>
              </a:buClr>
              <a:buSzPts val="1000"/>
              <a:buFont typeface="Avenir"/>
              <a:buChar char="•"/>
            </a:pPr>
            <a:r>
              <a:rPr lang="en" sz="1000" b="1" i="0" u="none" strike="noStrike" cap="none">
                <a:solidFill>
                  <a:srgbClr val="040506"/>
                </a:solidFill>
                <a:latin typeface="Avenir"/>
                <a:ea typeface="Avenir"/>
                <a:cs typeface="Avenir"/>
                <a:sym typeface="Avenir"/>
              </a:rPr>
              <a:t>User ID + Randomized Security Question &amp; Answer</a:t>
            </a:r>
            <a:endParaRPr sz="1000" b="1">
              <a:solidFill>
                <a:srgbClr val="040506"/>
              </a:solidFill>
              <a:latin typeface="Avenir"/>
              <a:ea typeface="Avenir"/>
              <a:cs typeface="Avenir"/>
              <a:sym typeface="Avenir"/>
            </a:endParaRPr>
          </a:p>
          <a:p>
            <a:pPr marL="0" marR="0" lvl="0" indent="0" algn="l" rtl="0">
              <a:lnSpc>
                <a:spcPct val="138020"/>
              </a:lnSpc>
              <a:spcBef>
                <a:spcPts val="0"/>
              </a:spcBef>
              <a:spcAft>
                <a:spcPts val="0"/>
              </a:spcAft>
              <a:buNone/>
            </a:pPr>
            <a:endParaRPr sz="900" b="0" i="0" u="none" strike="noStrike" cap="none">
              <a:solidFill>
                <a:srgbClr val="000000"/>
              </a:solidFill>
              <a:latin typeface="Poppins SemiBold"/>
              <a:ea typeface="Poppins SemiBold"/>
              <a:cs typeface="Poppins SemiBold"/>
              <a:sym typeface="Poppins SemiBold"/>
            </a:endParaRPr>
          </a:p>
        </p:txBody>
      </p:sp>
      <p:sp>
        <p:nvSpPr>
          <p:cNvPr id="377" name="Google Shape;377;p28"/>
          <p:cNvSpPr txBox="1"/>
          <p:nvPr/>
        </p:nvSpPr>
        <p:spPr>
          <a:xfrm>
            <a:off x="7067287" y="2089631"/>
            <a:ext cx="1618200" cy="4926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 sz="1600" b="1" i="0" u="none" strike="noStrike" cap="none">
                <a:solidFill>
                  <a:srgbClr val="334B83"/>
                </a:solidFill>
                <a:latin typeface="Avenir"/>
                <a:ea typeface="Avenir"/>
                <a:cs typeface="Avenir"/>
                <a:sym typeface="Avenir"/>
              </a:rPr>
              <a:t>Job Seeker Status</a:t>
            </a:r>
            <a:endParaRPr sz="1000">
              <a:solidFill>
                <a:srgbClr val="334B83"/>
              </a:solidFill>
              <a:latin typeface="Avenir"/>
              <a:ea typeface="Avenir"/>
              <a:cs typeface="Avenir"/>
              <a:sym typeface="Avenir"/>
            </a:endParaRPr>
          </a:p>
        </p:txBody>
      </p:sp>
      <p:sp>
        <p:nvSpPr>
          <p:cNvPr id="378" name="Google Shape;378;p28"/>
          <p:cNvSpPr txBox="1"/>
          <p:nvPr/>
        </p:nvSpPr>
        <p:spPr>
          <a:xfrm>
            <a:off x="6816016" y="2830098"/>
            <a:ext cx="2120700" cy="578700"/>
          </a:xfrm>
          <a:prstGeom prst="rect">
            <a:avLst/>
          </a:prstGeom>
          <a:noFill/>
          <a:ln>
            <a:noFill/>
          </a:ln>
        </p:spPr>
        <p:txBody>
          <a:bodyPr spcFirstLastPara="1" wrap="square" lIns="0" tIns="0" rIns="0" bIns="0" anchor="t" anchorCtr="0">
            <a:spAutoFit/>
          </a:bodyPr>
          <a:lstStyle/>
          <a:p>
            <a:pPr marL="215900" marR="0" lvl="1" indent="-101600" algn="l" rtl="0">
              <a:lnSpc>
                <a:spcPct val="138000"/>
              </a:lnSpc>
              <a:spcBef>
                <a:spcPts val="0"/>
              </a:spcBef>
              <a:spcAft>
                <a:spcPts val="0"/>
              </a:spcAft>
              <a:buClr>
                <a:srgbClr val="040506"/>
              </a:buClr>
              <a:buSzPts val="1000"/>
              <a:buFont typeface="Avenir"/>
              <a:buChar char="•"/>
            </a:pPr>
            <a:r>
              <a:rPr lang="en" sz="1000" i="0" u="none" strike="noStrike" cap="none">
                <a:solidFill>
                  <a:srgbClr val="040506"/>
                </a:solidFill>
                <a:latin typeface="Avenir"/>
                <a:ea typeface="Avenir"/>
                <a:cs typeface="Avenir"/>
                <a:sym typeface="Avenir"/>
              </a:rPr>
              <a:t>Released</a:t>
            </a:r>
            <a:endParaRPr sz="1000">
              <a:solidFill>
                <a:srgbClr val="040506"/>
              </a:solidFill>
              <a:latin typeface="Avenir"/>
              <a:ea typeface="Avenir"/>
              <a:cs typeface="Avenir"/>
              <a:sym typeface="Avenir"/>
            </a:endParaRPr>
          </a:p>
          <a:p>
            <a:pPr marL="215900" marR="0" lvl="1" indent="-101600" algn="l" rtl="0">
              <a:lnSpc>
                <a:spcPct val="138000"/>
              </a:lnSpc>
              <a:spcBef>
                <a:spcPts val="0"/>
              </a:spcBef>
              <a:spcAft>
                <a:spcPts val="0"/>
              </a:spcAft>
              <a:buClr>
                <a:srgbClr val="040506"/>
              </a:buClr>
              <a:buSzPts val="1000"/>
              <a:buFont typeface="Avenir"/>
              <a:buChar char="•"/>
            </a:pPr>
            <a:r>
              <a:rPr lang="en" sz="1000" i="0" u="none" strike="noStrike" cap="none">
                <a:solidFill>
                  <a:srgbClr val="040506"/>
                </a:solidFill>
                <a:latin typeface="Avenir"/>
                <a:ea typeface="Avenir"/>
                <a:cs typeface="Avenir"/>
                <a:sym typeface="Avenir"/>
              </a:rPr>
              <a:t>Resident</a:t>
            </a:r>
            <a:endParaRPr sz="1000">
              <a:solidFill>
                <a:srgbClr val="040506"/>
              </a:solidFill>
              <a:latin typeface="Avenir"/>
              <a:ea typeface="Avenir"/>
              <a:cs typeface="Avenir"/>
              <a:sym typeface="Avenir"/>
            </a:endParaRPr>
          </a:p>
          <a:p>
            <a:pPr marL="0" marR="0" lvl="0" indent="0" algn="l" rtl="0">
              <a:lnSpc>
                <a:spcPct val="138000"/>
              </a:lnSpc>
              <a:spcBef>
                <a:spcPts val="0"/>
              </a:spcBef>
              <a:spcAft>
                <a:spcPts val="0"/>
              </a:spcAft>
              <a:buNone/>
            </a:pPr>
            <a:endParaRPr sz="1000" b="0" i="0" u="none" strike="noStrike" cap="none">
              <a:solidFill>
                <a:srgbClr val="000000"/>
              </a:solidFill>
              <a:latin typeface="Poppins SemiBold"/>
              <a:ea typeface="Poppins SemiBold"/>
              <a:cs typeface="Poppins SemiBold"/>
              <a:sym typeface="Poppi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9"/>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1429" t="-76438" r="-27528"/>
            </a:stretch>
          </a:blipFill>
          <a:ln>
            <a:noFill/>
          </a:ln>
        </p:spPr>
        <p:txBody>
          <a:bodyPr/>
          <a:lstStyle/>
          <a:p>
            <a:endParaRPr lang="en-US"/>
          </a:p>
        </p:txBody>
      </p:sp>
      <p:grpSp>
        <p:nvGrpSpPr>
          <p:cNvPr id="384" name="Google Shape;384;p29"/>
          <p:cNvGrpSpPr/>
          <p:nvPr/>
        </p:nvGrpSpPr>
        <p:grpSpPr>
          <a:xfrm>
            <a:off x="6479293" y="-90205"/>
            <a:ext cx="4766921" cy="604566"/>
            <a:chOff x="0" y="-19050"/>
            <a:chExt cx="1876002" cy="237915"/>
          </a:xfrm>
        </p:grpSpPr>
        <p:sp>
          <p:nvSpPr>
            <p:cNvPr id="385" name="Google Shape;385;p29"/>
            <p:cNvSpPr/>
            <p:nvPr/>
          </p:nvSpPr>
          <p:spPr>
            <a:xfrm>
              <a:off x="0" y="0"/>
              <a:ext cx="1876002" cy="218865"/>
            </a:xfrm>
            <a:custGeom>
              <a:avLst/>
              <a:gdLst/>
              <a:ahLst/>
              <a:cxnLst/>
              <a:rect l="l" t="t" r="r" b="b"/>
              <a:pathLst>
                <a:path w="1876002" h="218865" extrusionOk="0">
                  <a:moveTo>
                    <a:pt x="1672802" y="0"/>
                  </a:moveTo>
                  <a:lnTo>
                    <a:pt x="0" y="0"/>
                  </a:lnTo>
                  <a:lnTo>
                    <a:pt x="203200" y="218865"/>
                  </a:lnTo>
                  <a:lnTo>
                    <a:pt x="1876002" y="218865"/>
                  </a:lnTo>
                  <a:lnTo>
                    <a:pt x="1672802" y="0"/>
                  </a:lnTo>
                  <a:close/>
                </a:path>
              </a:pathLst>
            </a:custGeom>
            <a:solidFill>
              <a:srgbClr val="ABCAD1"/>
            </a:solidFill>
            <a:ln>
              <a:noFill/>
            </a:ln>
          </p:spPr>
          <p:txBody>
            <a:bodyPr/>
            <a:lstStyle/>
            <a:p>
              <a:endParaRPr lang="en-US"/>
            </a:p>
          </p:txBody>
        </p:sp>
        <p:sp>
          <p:nvSpPr>
            <p:cNvPr id="386" name="Google Shape;386;p29"/>
            <p:cNvSpPr txBox="1"/>
            <p:nvPr/>
          </p:nvSpPr>
          <p:spPr>
            <a:xfrm>
              <a:off x="101600" y="-19050"/>
              <a:ext cx="1672800" cy="23790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87" name="Google Shape;387;p29"/>
          <p:cNvSpPr txBox="1"/>
          <p:nvPr/>
        </p:nvSpPr>
        <p:spPr>
          <a:xfrm>
            <a:off x="514350" y="705027"/>
            <a:ext cx="7861200" cy="989100"/>
          </a:xfrm>
          <a:prstGeom prst="rect">
            <a:avLst/>
          </a:prstGeom>
          <a:noFill/>
          <a:ln>
            <a:noFill/>
          </a:ln>
        </p:spPr>
        <p:txBody>
          <a:bodyPr spcFirstLastPara="1" wrap="square" lIns="0" tIns="0" rIns="0" bIns="0" anchor="t" anchorCtr="0">
            <a:spAutoFit/>
          </a:bodyPr>
          <a:lstStyle/>
          <a:p>
            <a:pPr marL="0" marR="0" lvl="0" indent="0" algn="ctr" rtl="0">
              <a:lnSpc>
                <a:spcPct val="138010"/>
              </a:lnSpc>
              <a:spcBef>
                <a:spcPts val="0"/>
              </a:spcBef>
              <a:spcAft>
                <a:spcPts val="0"/>
              </a:spcAft>
              <a:buNone/>
            </a:pPr>
            <a:r>
              <a:rPr lang="en" sz="2700" b="1" i="0" u="none" strike="noStrike" cap="none">
                <a:solidFill>
                  <a:srgbClr val="010101"/>
                </a:solidFill>
                <a:latin typeface="Poppins"/>
                <a:ea typeface="Poppins"/>
                <a:cs typeface="Poppins"/>
                <a:sym typeface="Poppins"/>
              </a:rPr>
              <a:t>COMMON IMPLEMENTATION FOR</a:t>
            </a:r>
            <a:endParaRPr sz="700"/>
          </a:p>
          <a:p>
            <a:pPr marL="0" marR="0" lvl="0" indent="0" algn="ctr" rtl="0">
              <a:lnSpc>
                <a:spcPct val="138010"/>
              </a:lnSpc>
              <a:spcBef>
                <a:spcPts val="0"/>
              </a:spcBef>
              <a:spcAft>
                <a:spcPts val="0"/>
              </a:spcAft>
              <a:buNone/>
            </a:pPr>
            <a:r>
              <a:rPr lang="en" sz="2700" b="1" i="0" u="none" strike="noStrike" cap="none">
                <a:solidFill>
                  <a:srgbClr val="010101"/>
                </a:solidFill>
                <a:latin typeface="Poppins"/>
                <a:ea typeface="Poppins"/>
                <a:cs typeface="Poppins"/>
                <a:sym typeface="Poppins"/>
              </a:rPr>
              <a:t> REENTRY PROGRAMS</a:t>
            </a:r>
            <a:endParaRPr sz="700"/>
          </a:p>
        </p:txBody>
      </p:sp>
      <p:grpSp>
        <p:nvGrpSpPr>
          <p:cNvPr id="388" name="Google Shape;388;p29"/>
          <p:cNvGrpSpPr/>
          <p:nvPr/>
        </p:nvGrpSpPr>
        <p:grpSpPr>
          <a:xfrm>
            <a:off x="181391" y="1996825"/>
            <a:ext cx="8800424" cy="1570658"/>
            <a:chOff x="50166" y="23971"/>
            <a:chExt cx="23467798" cy="4188422"/>
          </a:xfrm>
        </p:grpSpPr>
        <p:sp>
          <p:nvSpPr>
            <p:cNvPr id="389" name="Google Shape;389;p29"/>
            <p:cNvSpPr/>
            <p:nvPr/>
          </p:nvSpPr>
          <p:spPr>
            <a:xfrm>
              <a:off x="50166" y="493448"/>
              <a:ext cx="2462964" cy="1018019"/>
            </a:xfrm>
            <a:custGeom>
              <a:avLst/>
              <a:gdLst/>
              <a:ahLst/>
              <a:cxnLst/>
              <a:rect l="l" t="t" r="r" b="b"/>
              <a:pathLst>
                <a:path w="872618" h="360680" extrusionOk="0">
                  <a:moveTo>
                    <a:pt x="872618" y="180340"/>
                  </a:moveTo>
                  <a:cubicBezTo>
                    <a:pt x="872618" y="81280"/>
                    <a:pt x="792608" y="0"/>
                    <a:pt x="692278" y="0"/>
                  </a:cubicBezTo>
                  <a:lnTo>
                    <a:pt x="172720" y="0"/>
                  </a:lnTo>
                  <a:lnTo>
                    <a:pt x="172720" y="1270"/>
                  </a:lnTo>
                  <a:cubicBezTo>
                    <a:pt x="76200" y="5080"/>
                    <a:pt x="0" y="83820"/>
                    <a:pt x="0" y="180340"/>
                  </a:cubicBezTo>
                  <a:cubicBezTo>
                    <a:pt x="0" y="276860"/>
                    <a:pt x="77470" y="355600"/>
                    <a:pt x="172720" y="359410"/>
                  </a:cubicBezTo>
                  <a:lnTo>
                    <a:pt x="172720" y="360680"/>
                  </a:lnTo>
                  <a:lnTo>
                    <a:pt x="692278" y="360680"/>
                  </a:lnTo>
                  <a:cubicBezTo>
                    <a:pt x="791338" y="360680"/>
                    <a:pt x="872618" y="279400"/>
                    <a:pt x="872618" y="180340"/>
                  </a:cubicBezTo>
                  <a:close/>
                </a:path>
              </a:pathLst>
            </a:custGeom>
            <a:solidFill>
              <a:srgbClr val="27303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0" name="Google Shape;390;p29"/>
            <p:cNvSpPr/>
            <p:nvPr/>
          </p:nvSpPr>
          <p:spPr>
            <a:xfrm>
              <a:off x="50166" y="1833780"/>
              <a:ext cx="2462964" cy="1018019"/>
            </a:xfrm>
            <a:custGeom>
              <a:avLst/>
              <a:gdLst/>
              <a:ahLst/>
              <a:cxnLst/>
              <a:rect l="l" t="t" r="r" b="b"/>
              <a:pathLst>
                <a:path w="872618" h="360680" extrusionOk="0">
                  <a:moveTo>
                    <a:pt x="872618" y="180340"/>
                  </a:moveTo>
                  <a:cubicBezTo>
                    <a:pt x="872618" y="81280"/>
                    <a:pt x="792608" y="0"/>
                    <a:pt x="692278" y="0"/>
                  </a:cubicBezTo>
                  <a:lnTo>
                    <a:pt x="172720" y="0"/>
                  </a:lnTo>
                  <a:lnTo>
                    <a:pt x="172720" y="1270"/>
                  </a:lnTo>
                  <a:cubicBezTo>
                    <a:pt x="76200" y="5080"/>
                    <a:pt x="0" y="83820"/>
                    <a:pt x="0" y="180340"/>
                  </a:cubicBezTo>
                  <a:cubicBezTo>
                    <a:pt x="0" y="276860"/>
                    <a:pt x="77470" y="355600"/>
                    <a:pt x="172720" y="359410"/>
                  </a:cubicBezTo>
                  <a:lnTo>
                    <a:pt x="172720" y="360680"/>
                  </a:lnTo>
                  <a:lnTo>
                    <a:pt x="692278" y="360680"/>
                  </a:lnTo>
                  <a:cubicBezTo>
                    <a:pt x="791338" y="360680"/>
                    <a:pt x="872618" y="279400"/>
                    <a:pt x="872618" y="180340"/>
                  </a:cubicBezTo>
                  <a:close/>
                </a:path>
              </a:pathLst>
            </a:custGeom>
            <a:solidFill>
              <a:srgbClr val="27303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9"/>
            <p:cNvSpPr/>
            <p:nvPr/>
          </p:nvSpPr>
          <p:spPr>
            <a:xfrm>
              <a:off x="50166" y="3194374"/>
              <a:ext cx="2462964" cy="1018019"/>
            </a:xfrm>
            <a:custGeom>
              <a:avLst/>
              <a:gdLst/>
              <a:ahLst/>
              <a:cxnLst/>
              <a:rect l="l" t="t" r="r" b="b"/>
              <a:pathLst>
                <a:path w="872618" h="360680" extrusionOk="0">
                  <a:moveTo>
                    <a:pt x="872618" y="180340"/>
                  </a:moveTo>
                  <a:cubicBezTo>
                    <a:pt x="872618" y="81280"/>
                    <a:pt x="792608" y="0"/>
                    <a:pt x="692278" y="0"/>
                  </a:cubicBezTo>
                  <a:lnTo>
                    <a:pt x="172720" y="0"/>
                  </a:lnTo>
                  <a:lnTo>
                    <a:pt x="172720" y="1270"/>
                  </a:lnTo>
                  <a:cubicBezTo>
                    <a:pt x="76200" y="5080"/>
                    <a:pt x="0" y="83820"/>
                    <a:pt x="0" y="180340"/>
                  </a:cubicBezTo>
                  <a:cubicBezTo>
                    <a:pt x="0" y="276860"/>
                    <a:pt x="77470" y="355600"/>
                    <a:pt x="172720" y="359410"/>
                  </a:cubicBezTo>
                  <a:lnTo>
                    <a:pt x="172720" y="360680"/>
                  </a:lnTo>
                  <a:lnTo>
                    <a:pt x="692278" y="360680"/>
                  </a:lnTo>
                  <a:cubicBezTo>
                    <a:pt x="791338" y="360680"/>
                    <a:pt x="872618" y="279400"/>
                    <a:pt x="872618" y="180340"/>
                  </a:cubicBezTo>
                  <a:close/>
                </a:path>
              </a:pathLst>
            </a:custGeom>
            <a:solidFill>
              <a:srgbClr val="27303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2" name="Google Shape;392;p29"/>
            <p:cNvSpPr/>
            <p:nvPr/>
          </p:nvSpPr>
          <p:spPr>
            <a:xfrm>
              <a:off x="2740692"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3" name="Google Shape;393;p29"/>
            <p:cNvSpPr/>
            <p:nvPr/>
          </p:nvSpPr>
          <p:spPr>
            <a:xfrm>
              <a:off x="2740692"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4" name="Google Shape;394;p29"/>
            <p:cNvSpPr/>
            <p:nvPr/>
          </p:nvSpPr>
          <p:spPr>
            <a:xfrm>
              <a:off x="2740692"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5" name="Google Shape;395;p29"/>
            <p:cNvSpPr/>
            <p:nvPr/>
          </p:nvSpPr>
          <p:spPr>
            <a:xfrm>
              <a:off x="5361993"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9"/>
            <p:cNvSpPr/>
            <p:nvPr/>
          </p:nvSpPr>
          <p:spPr>
            <a:xfrm>
              <a:off x="5361993"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7" name="Google Shape;397;p29"/>
            <p:cNvSpPr/>
            <p:nvPr/>
          </p:nvSpPr>
          <p:spPr>
            <a:xfrm>
              <a:off x="5361993"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8" name="Google Shape;398;p29"/>
            <p:cNvSpPr/>
            <p:nvPr/>
          </p:nvSpPr>
          <p:spPr>
            <a:xfrm>
              <a:off x="7981599"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9"/>
            <p:cNvSpPr/>
            <p:nvPr/>
          </p:nvSpPr>
          <p:spPr>
            <a:xfrm>
              <a:off x="7981599"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0" name="Google Shape;400;p29"/>
            <p:cNvSpPr/>
            <p:nvPr/>
          </p:nvSpPr>
          <p:spPr>
            <a:xfrm>
              <a:off x="7981599"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1" name="Google Shape;401;p29"/>
            <p:cNvSpPr/>
            <p:nvPr/>
          </p:nvSpPr>
          <p:spPr>
            <a:xfrm>
              <a:off x="10624619"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2" name="Google Shape;402;p29"/>
            <p:cNvSpPr/>
            <p:nvPr/>
          </p:nvSpPr>
          <p:spPr>
            <a:xfrm>
              <a:off x="10624619"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3" name="Google Shape;403;p29"/>
            <p:cNvSpPr/>
            <p:nvPr/>
          </p:nvSpPr>
          <p:spPr>
            <a:xfrm>
              <a:off x="10624619"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4" name="Google Shape;404;p29"/>
            <p:cNvSpPr/>
            <p:nvPr/>
          </p:nvSpPr>
          <p:spPr>
            <a:xfrm>
              <a:off x="2759530"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5" name="Google Shape;405;p29"/>
            <p:cNvSpPr/>
            <p:nvPr/>
          </p:nvSpPr>
          <p:spPr>
            <a:xfrm>
              <a:off x="5400850"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6" name="Google Shape;406;p29"/>
            <p:cNvSpPr/>
            <p:nvPr/>
          </p:nvSpPr>
          <p:spPr>
            <a:xfrm>
              <a:off x="8000437"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7" name="Google Shape;407;p29"/>
            <p:cNvSpPr/>
            <p:nvPr/>
          </p:nvSpPr>
          <p:spPr>
            <a:xfrm>
              <a:off x="10643457"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8" name="Google Shape;408;p29"/>
            <p:cNvSpPr/>
            <p:nvPr/>
          </p:nvSpPr>
          <p:spPr>
            <a:xfrm>
              <a:off x="13220116"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9" name="Google Shape;409;p29"/>
            <p:cNvSpPr/>
            <p:nvPr/>
          </p:nvSpPr>
          <p:spPr>
            <a:xfrm>
              <a:off x="13220116"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0" name="Google Shape;410;p29"/>
            <p:cNvSpPr/>
            <p:nvPr/>
          </p:nvSpPr>
          <p:spPr>
            <a:xfrm>
              <a:off x="13220116"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1" name="Google Shape;411;p29"/>
            <p:cNvSpPr/>
            <p:nvPr/>
          </p:nvSpPr>
          <p:spPr>
            <a:xfrm>
              <a:off x="15841416"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2" name="Google Shape;412;p29"/>
            <p:cNvSpPr/>
            <p:nvPr/>
          </p:nvSpPr>
          <p:spPr>
            <a:xfrm>
              <a:off x="15841416"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3" name="Google Shape;413;p29"/>
            <p:cNvSpPr/>
            <p:nvPr/>
          </p:nvSpPr>
          <p:spPr>
            <a:xfrm>
              <a:off x="15841416"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4" name="Google Shape;414;p29"/>
            <p:cNvSpPr/>
            <p:nvPr/>
          </p:nvSpPr>
          <p:spPr>
            <a:xfrm>
              <a:off x="18461022"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5" name="Google Shape;415;p29"/>
            <p:cNvSpPr/>
            <p:nvPr/>
          </p:nvSpPr>
          <p:spPr>
            <a:xfrm>
              <a:off x="18461022"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6" name="Google Shape;416;p29"/>
            <p:cNvSpPr/>
            <p:nvPr/>
          </p:nvSpPr>
          <p:spPr>
            <a:xfrm>
              <a:off x="18461022"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7" name="Google Shape;417;p29"/>
            <p:cNvSpPr/>
            <p:nvPr/>
          </p:nvSpPr>
          <p:spPr>
            <a:xfrm>
              <a:off x="21104042" y="691797"/>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8" name="Google Shape;418;p29"/>
            <p:cNvSpPr/>
            <p:nvPr/>
          </p:nvSpPr>
          <p:spPr>
            <a:xfrm>
              <a:off x="21104042" y="1894315"/>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9" name="Google Shape;419;p29"/>
            <p:cNvSpPr/>
            <p:nvPr/>
          </p:nvSpPr>
          <p:spPr>
            <a:xfrm>
              <a:off x="21104042" y="3118323"/>
              <a:ext cx="2413922" cy="1083399"/>
            </a:xfrm>
            <a:custGeom>
              <a:avLst/>
              <a:gdLst/>
              <a:ahLst/>
              <a:cxnLst/>
              <a:rect l="l" t="t" r="r" b="b"/>
              <a:pathLst>
                <a:path w="2521067" h="1131487" extrusionOk="0">
                  <a:moveTo>
                    <a:pt x="2396607" y="1131487"/>
                  </a:moveTo>
                  <a:lnTo>
                    <a:pt x="124460" y="1131487"/>
                  </a:lnTo>
                  <a:cubicBezTo>
                    <a:pt x="55880" y="1131487"/>
                    <a:pt x="0" y="1075607"/>
                    <a:pt x="0" y="1007027"/>
                  </a:cubicBezTo>
                  <a:lnTo>
                    <a:pt x="0" y="124460"/>
                  </a:lnTo>
                  <a:cubicBezTo>
                    <a:pt x="0" y="55880"/>
                    <a:pt x="55880" y="0"/>
                    <a:pt x="124460" y="0"/>
                  </a:cubicBezTo>
                  <a:lnTo>
                    <a:pt x="2396607" y="0"/>
                  </a:lnTo>
                  <a:cubicBezTo>
                    <a:pt x="2465187" y="0"/>
                    <a:pt x="2521067" y="55880"/>
                    <a:pt x="2521067" y="124460"/>
                  </a:cubicBezTo>
                  <a:lnTo>
                    <a:pt x="2521067" y="1007027"/>
                  </a:lnTo>
                  <a:cubicBezTo>
                    <a:pt x="2521067" y="1075607"/>
                    <a:pt x="2465187" y="1131487"/>
                    <a:pt x="2396607" y="1131487"/>
                  </a:cubicBezTo>
                  <a:close/>
                </a:path>
              </a:pathLst>
            </a:custGeom>
            <a:solidFill>
              <a:srgbClr val="EDF0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20" name="Google Shape;420;p29"/>
            <p:cNvSpPr/>
            <p:nvPr/>
          </p:nvSpPr>
          <p:spPr>
            <a:xfrm>
              <a:off x="13238954"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21" name="Google Shape;421;p29"/>
            <p:cNvSpPr/>
            <p:nvPr/>
          </p:nvSpPr>
          <p:spPr>
            <a:xfrm>
              <a:off x="15880273"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22" name="Google Shape;422;p29"/>
            <p:cNvSpPr/>
            <p:nvPr/>
          </p:nvSpPr>
          <p:spPr>
            <a:xfrm>
              <a:off x="18479860"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23" name="Google Shape;423;p29"/>
            <p:cNvSpPr/>
            <p:nvPr/>
          </p:nvSpPr>
          <p:spPr>
            <a:xfrm>
              <a:off x="21122880" y="24221"/>
              <a:ext cx="2387052" cy="382321"/>
            </a:xfrm>
            <a:custGeom>
              <a:avLst/>
              <a:gdLst/>
              <a:ahLst/>
              <a:cxnLst/>
              <a:rect l="l" t="t" r="r" b="b"/>
              <a:pathLst>
                <a:path w="2251936" h="360680" extrusionOk="0">
                  <a:moveTo>
                    <a:pt x="2251936" y="180340"/>
                  </a:moveTo>
                  <a:cubicBezTo>
                    <a:pt x="2251936" y="81280"/>
                    <a:pt x="2171926" y="0"/>
                    <a:pt x="2071596" y="0"/>
                  </a:cubicBezTo>
                  <a:lnTo>
                    <a:pt x="172720" y="0"/>
                  </a:lnTo>
                  <a:lnTo>
                    <a:pt x="172720" y="1270"/>
                  </a:lnTo>
                  <a:cubicBezTo>
                    <a:pt x="76200" y="5080"/>
                    <a:pt x="0" y="83820"/>
                    <a:pt x="0" y="180340"/>
                  </a:cubicBezTo>
                  <a:cubicBezTo>
                    <a:pt x="0" y="276860"/>
                    <a:pt x="77470" y="355600"/>
                    <a:pt x="172720" y="359410"/>
                  </a:cubicBezTo>
                  <a:lnTo>
                    <a:pt x="172720" y="360680"/>
                  </a:lnTo>
                  <a:lnTo>
                    <a:pt x="2071596" y="360680"/>
                  </a:lnTo>
                  <a:cubicBezTo>
                    <a:pt x="2170656" y="360680"/>
                    <a:pt x="2251936" y="279400"/>
                    <a:pt x="2251936" y="180340"/>
                  </a:cubicBezTo>
                  <a:close/>
                </a:path>
              </a:pathLst>
            </a:custGeom>
            <a:solidFill>
              <a:srgbClr val="ABCA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24" name="Google Shape;424;p29"/>
            <p:cNvSpPr/>
            <p:nvPr/>
          </p:nvSpPr>
          <p:spPr>
            <a:xfrm>
              <a:off x="3533922" y="906372"/>
              <a:ext cx="866453" cy="653778"/>
            </a:xfrm>
            <a:custGeom>
              <a:avLst/>
              <a:gdLst/>
              <a:ahLst/>
              <a:cxnLst/>
              <a:rect l="l" t="t" r="r" b="b"/>
              <a:pathLst>
                <a:path w="866453" h="653778" extrusionOk="0">
                  <a:moveTo>
                    <a:pt x="0" y="0"/>
                  </a:moveTo>
                  <a:lnTo>
                    <a:pt x="866453" y="0"/>
                  </a:lnTo>
                  <a:lnTo>
                    <a:pt x="866453" y="653779"/>
                  </a:lnTo>
                  <a:lnTo>
                    <a:pt x="0" y="653779"/>
                  </a:lnTo>
                  <a:lnTo>
                    <a:pt x="0" y="0"/>
                  </a:lnTo>
                  <a:close/>
                </a:path>
              </a:pathLst>
            </a:custGeom>
            <a:blipFill rotWithShape="1">
              <a:blip r:embed="rId4">
                <a:alphaModFix/>
              </a:blip>
              <a:stretch>
                <a:fillRect/>
              </a:stretch>
            </a:blipFill>
            <a:ln>
              <a:noFill/>
            </a:ln>
          </p:spPr>
          <p:txBody>
            <a:bodyPr/>
            <a:lstStyle/>
            <a:p>
              <a:endParaRPr lang="en-US"/>
            </a:p>
          </p:txBody>
        </p:sp>
        <p:sp>
          <p:nvSpPr>
            <p:cNvPr id="425" name="Google Shape;425;p29"/>
            <p:cNvSpPr txBox="1"/>
            <p:nvPr/>
          </p:nvSpPr>
          <p:spPr>
            <a:xfrm>
              <a:off x="2943225" y="109386"/>
              <a:ext cx="2047800" cy="205200"/>
            </a:xfrm>
            <a:prstGeom prst="rect">
              <a:avLst/>
            </a:prstGeom>
            <a:noFill/>
            <a:ln>
              <a:noFill/>
            </a:ln>
          </p:spPr>
          <p:txBody>
            <a:bodyPr spcFirstLastPara="1" wrap="square" lIns="0" tIns="0" rIns="0" bIns="0" anchor="t" anchorCtr="0">
              <a:spAutoFit/>
            </a:bodyPr>
            <a:lstStyle/>
            <a:p>
              <a:pPr marL="0" marR="0" lvl="0" indent="0" algn="ctr" rtl="0">
                <a:lnSpc>
                  <a:spcPct val="139936"/>
                </a:lnSpc>
                <a:spcBef>
                  <a:spcPts val="0"/>
                </a:spcBef>
                <a:spcAft>
                  <a:spcPts val="0"/>
                </a:spcAft>
                <a:buNone/>
              </a:pPr>
              <a:r>
                <a:rPr lang="en" sz="500" b="0" i="0" u="none" strike="noStrike" cap="none">
                  <a:solidFill>
                    <a:srgbClr val="000000"/>
                  </a:solidFill>
                  <a:latin typeface="Poppins SemiBold"/>
                  <a:ea typeface="Poppins SemiBold"/>
                  <a:cs typeface="Poppins SemiBold"/>
                  <a:sym typeface="Poppins SemiBold"/>
                </a:rPr>
                <a:t>Email &amp; Password</a:t>
              </a:r>
              <a:endParaRPr sz="700"/>
            </a:p>
          </p:txBody>
        </p:sp>
        <p:sp>
          <p:nvSpPr>
            <p:cNvPr id="426" name="Google Shape;426;p29"/>
            <p:cNvSpPr txBox="1"/>
            <p:nvPr/>
          </p:nvSpPr>
          <p:spPr>
            <a:xfrm>
              <a:off x="317314" y="703194"/>
              <a:ext cx="1970400" cy="591300"/>
            </a:xfrm>
            <a:prstGeom prst="rect">
              <a:avLst/>
            </a:prstGeom>
            <a:noFill/>
            <a:ln>
              <a:noFill/>
            </a:ln>
          </p:spPr>
          <p:txBody>
            <a:bodyPr spcFirstLastPara="1" wrap="square" lIns="0" tIns="0" rIns="0" bIns="0" anchor="t" anchorCtr="0">
              <a:spAutoFit/>
            </a:bodyPr>
            <a:lstStyle/>
            <a:p>
              <a:pPr marL="0" marR="0" lvl="0" indent="0" algn="ctr" rtl="0">
                <a:lnSpc>
                  <a:spcPct val="140062"/>
                </a:lnSpc>
                <a:spcBef>
                  <a:spcPts val="0"/>
                </a:spcBef>
                <a:spcAft>
                  <a:spcPts val="0"/>
                </a:spcAft>
                <a:buNone/>
              </a:pPr>
              <a:r>
                <a:rPr lang="en" sz="600" b="1" i="0" u="none" strike="noStrike" cap="none">
                  <a:solidFill>
                    <a:srgbClr val="ABCAD1"/>
                  </a:solidFill>
                  <a:latin typeface="Poppins"/>
                  <a:ea typeface="Poppins"/>
                  <a:cs typeface="Poppins"/>
                  <a:sym typeface="Poppins"/>
                </a:rPr>
                <a:t>Default Software </a:t>
              </a:r>
              <a:r>
                <a:rPr lang="en" sz="600" b="1">
                  <a:solidFill>
                    <a:srgbClr val="ABCAD1"/>
                  </a:solidFill>
                  <a:latin typeface="Poppins"/>
                  <a:ea typeface="Poppins"/>
                  <a:cs typeface="Poppins"/>
                  <a:sym typeface="Poppins"/>
                </a:rPr>
                <a:t>Experience</a:t>
              </a:r>
              <a:endParaRPr sz="700"/>
            </a:p>
          </p:txBody>
        </p:sp>
        <p:sp>
          <p:nvSpPr>
            <p:cNvPr id="427" name="Google Shape;427;p29"/>
            <p:cNvSpPr txBox="1"/>
            <p:nvPr/>
          </p:nvSpPr>
          <p:spPr>
            <a:xfrm>
              <a:off x="236179" y="2100405"/>
              <a:ext cx="2132700" cy="591300"/>
            </a:xfrm>
            <a:prstGeom prst="rect">
              <a:avLst/>
            </a:prstGeom>
            <a:noFill/>
            <a:ln>
              <a:noFill/>
            </a:ln>
          </p:spPr>
          <p:txBody>
            <a:bodyPr spcFirstLastPara="1" wrap="square" lIns="0" tIns="0" rIns="0" bIns="0" anchor="t" anchorCtr="0">
              <a:spAutoFit/>
            </a:bodyPr>
            <a:lstStyle/>
            <a:p>
              <a:pPr marL="0" marR="0" lvl="0" indent="0" algn="ctr" rtl="0">
                <a:lnSpc>
                  <a:spcPct val="140062"/>
                </a:lnSpc>
                <a:spcBef>
                  <a:spcPts val="0"/>
                </a:spcBef>
                <a:spcAft>
                  <a:spcPts val="0"/>
                </a:spcAft>
                <a:buNone/>
              </a:pPr>
              <a:r>
                <a:rPr lang="en" sz="600" b="1" i="0" u="none" strike="noStrike" cap="none">
                  <a:solidFill>
                    <a:srgbClr val="ABCAD1"/>
                  </a:solidFill>
                  <a:latin typeface="Poppins"/>
                  <a:ea typeface="Poppins"/>
                  <a:cs typeface="Poppins"/>
                  <a:sym typeface="Poppins"/>
                </a:rPr>
                <a:t>Client (Released) Experience</a:t>
              </a:r>
              <a:endParaRPr sz="700"/>
            </a:p>
          </p:txBody>
        </p:sp>
        <p:sp>
          <p:nvSpPr>
            <p:cNvPr id="428" name="Google Shape;428;p29"/>
            <p:cNvSpPr txBox="1"/>
            <p:nvPr/>
          </p:nvSpPr>
          <p:spPr>
            <a:xfrm>
              <a:off x="236179" y="3467637"/>
              <a:ext cx="2132700" cy="246300"/>
            </a:xfrm>
            <a:prstGeom prst="rect">
              <a:avLst/>
            </a:prstGeom>
            <a:noFill/>
            <a:ln>
              <a:noFill/>
            </a:ln>
          </p:spPr>
          <p:txBody>
            <a:bodyPr spcFirstLastPara="1" wrap="square" lIns="0" tIns="0" rIns="0" bIns="0" anchor="t" anchorCtr="0">
              <a:spAutoFit/>
            </a:bodyPr>
            <a:lstStyle/>
            <a:p>
              <a:pPr marL="0" marR="0" lvl="0" indent="0" algn="ctr" rtl="0">
                <a:lnSpc>
                  <a:spcPct val="140062"/>
                </a:lnSpc>
                <a:spcBef>
                  <a:spcPts val="0"/>
                </a:spcBef>
                <a:spcAft>
                  <a:spcPts val="0"/>
                </a:spcAft>
                <a:buNone/>
              </a:pPr>
              <a:r>
                <a:rPr lang="en" sz="600" b="1" i="0" u="none" strike="noStrike" cap="none">
                  <a:solidFill>
                    <a:srgbClr val="ABCAD1"/>
                  </a:solidFill>
                  <a:latin typeface="Poppins"/>
                  <a:ea typeface="Poppins"/>
                  <a:cs typeface="Poppins"/>
                  <a:sym typeface="Poppins"/>
                </a:rPr>
                <a:t>Resident </a:t>
              </a:r>
              <a:r>
                <a:rPr lang="en" sz="600" b="1">
                  <a:solidFill>
                    <a:srgbClr val="ABCAD1"/>
                  </a:solidFill>
                  <a:latin typeface="Poppins"/>
                  <a:ea typeface="Poppins"/>
                  <a:cs typeface="Poppins"/>
                  <a:sym typeface="Poppins"/>
                </a:rPr>
                <a:t>Experience</a:t>
              </a:r>
              <a:endParaRPr sz="700"/>
            </a:p>
          </p:txBody>
        </p:sp>
        <p:sp>
          <p:nvSpPr>
            <p:cNvPr id="429" name="Google Shape;429;p29"/>
            <p:cNvSpPr txBox="1"/>
            <p:nvPr/>
          </p:nvSpPr>
          <p:spPr>
            <a:xfrm>
              <a:off x="5564525" y="23971"/>
              <a:ext cx="2047800" cy="164100"/>
            </a:xfrm>
            <a:prstGeom prst="rect">
              <a:avLst/>
            </a:prstGeom>
            <a:noFill/>
            <a:ln>
              <a:noFill/>
            </a:ln>
          </p:spPr>
          <p:txBody>
            <a:bodyPr spcFirstLastPara="1" wrap="square" lIns="0" tIns="0" rIns="0" bIns="0" anchor="t" anchorCtr="0">
              <a:spAutoFit/>
            </a:bodyPr>
            <a:lstStyle/>
            <a:p>
              <a:pPr marL="0" marR="0" lvl="0" indent="0" algn="ctr" rtl="0">
                <a:lnSpc>
                  <a:spcPct val="139929"/>
                </a:lnSpc>
                <a:spcBef>
                  <a:spcPts val="0"/>
                </a:spcBef>
                <a:spcAft>
                  <a:spcPts val="0"/>
                </a:spcAft>
                <a:buNone/>
              </a:pPr>
              <a:r>
                <a:rPr lang="en" sz="400" b="0" i="0" u="none" strike="noStrike" cap="none">
                  <a:solidFill>
                    <a:srgbClr val="000000"/>
                  </a:solidFill>
                  <a:latin typeface="Poppins SemiBold"/>
                  <a:ea typeface="Poppins SemiBold"/>
                  <a:cs typeface="Poppins SemiBold"/>
                  <a:sym typeface="Poppins SemiBold"/>
                </a:rPr>
                <a:t>User ID &amp; Security Questions</a:t>
              </a:r>
              <a:endParaRPr sz="700"/>
            </a:p>
          </p:txBody>
        </p:sp>
        <p:sp>
          <p:nvSpPr>
            <p:cNvPr id="430" name="Google Shape;430;p29"/>
            <p:cNvSpPr txBox="1"/>
            <p:nvPr/>
          </p:nvSpPr>
          <p:spPr>
            <a:xfrm>
              <a:off x="8164112" y="109386"/>
              <a:ext cx="2047800" cy="492300"/>
            </a:xfrm>
            <a:prstGeom prst="rect">
              <a:avLst/>
            </a:prstGeom>
            <a:noFill/>
            <a:ln>
              <a:noFill/>
            </a:ln>
          </p:spPr>
          <p:txBody>
            <a:bodyPr spcFirstLastPara="1" wrap="square" lIns="0" tIns="0" rIns="0" bIns="0" anchor="t" anchorCtr="0">
              <a:spAutoFit/>
            </a:bodyPr>
            <a:lstStyle/>
            <a:p>
              <a:pPr marL="0" marR="0" lvl="0" indent="0" algn="ctr" rtl="0">
                <a:lnSpc>
                  <a:spcPct val="139936"/>
                </a:lnSpc>
                <a:spcBef>
                  <a:spcPts val="0"/>
                </a:spcBef>
                <a:spcAft>
                  <a:spcPts val="0"/>
                </a:spcAft>
                <a:buNone/>
              </a:pPr>
              <a:r>
                <a:rPr lang="en" sz="500" b="0" i="0" u="none" strike="noStrike" cap="none">
                  <a:solidFill>
                    <a:srgbClr val="000000"/>
                  </a:solidFill>
                  <a:latin typeface="Poppins SemiBold"/>
                  <a:ea typeface="Poppins SemiBold"/>
                  <a:cs typeface="Poppins SemiBold"/>
                  <a:sym typeface="Poppins SemiBold"/>
                </a:rPr>
                <a:t>Work Readiness Modules</a:t>
              </a:r>
              <a:endParaRPr sz="700"/>
            </a:p>
          </p:txBody>
        </p:sp>
        <p:sp>
          <p:nvSpPr>
            <p:cNvPr id="431" name="Google Shape;431;p29"/>
            <p:cNvSpPr txBox="1"/>
            <p:nvPr/>
          </p:nvSpPr>
          <p:spPr>
            <a:xfrm>
              <a:off x="10807132" y="109386"/>
              <a:ext cx="2047800" cy="205200"/>
            </a:xfrm>
            <a:prstGeom prst="rect">
              <a:avLst/>
            </a:prstGeom>
            <a:noFill/>
            <a:ln>
              <a:noFill/>
            </a:ln>
          </p:spPr>
          <p:txBody>
            <a:bodyPr spcFirstLastPara="1" wrap="square" lIns="0" tIns="0" rIns="0" bIns="0" anchor="t" anchorCtr="0">
              <a:spAutoFit/>
            </a:bodyPr>
            <a:lstStyle/>
            <a:p>
              <a:pPr marL="0" marR="0" lvl="0" indent="0" algn="ctr" rtl="0">
                <a:lnSpc>
                  <a:spcPct val="139936"/>
                </a:lnSpc>
                <a:spcBef>
                  <a:spcPts val="0"/>
                </a:spcBef>
                <a:spcAft>
                  <a:spcPts val="0"/>
                </a:spcAft>
                <a:buNone/>
              </a:pPr>
              <a:r>
                <a:rPr lang="en" sz="500" b="0" i="0" u="none" strike="noStrike" cap="none">
                  <a:solidFill>
                    <a:srgbClr val="000000"/>
                  </a:solidFill>
                  <a:latin typeface="Poppins SemiBold"/>
                  <a:ea typeface="Poppins SemiBold"/>
                  <a:cs typeface="Poppins SemiBold"/>
                  <a:sym typeface="Poppins SemiBold"/>
                </a:rPr>
                <a:t>Toolkit</a:t>
              </a:r>
              <a:endParaRPr sz="700"/>
            </a:p>
          </p:txBody>
        </p:sp>
        <p:sp>
          <p:nvSpPr>
            <p:cNvPr id="432" name="Google Shape;432;p29"/>
            <p:cNvSpPr txBox="1"/>
            <p:nvPr/>
          </p:nvSpPr>
          <p:spPr>
            <a:xfrm>
              <a:off x="13422648" y="23971"/>
              <a:ext cx="2047800" cy="393900"/>
            </a:xfrm>
            <a:prstGeom prst="rect">
              <a:avLst/>
            </a:prstGeom>
            <a:noFill/>
            <a:ln>
              <a:noFill/>
            </a:ln>
          </p:spPr>
          <p:txBody>
            <a:bodyPr spcFirstLastPara="1" wrap="square" lIns="0" tIns="0" rIns="0" bIns="0" anchor="t" anchorCtr="0">
              <a:spAutoFit/>
            </a:bodyPr>
            <a:lstStyle/>
            <a:p>
              <a:pPr marL="0" marR="0" lvl="0" indent="0" algn="ctr" rtl="0">
                <a:lnSpc>
                  <a:spcPct val="139929"/>
                </a:lnSpc>
                <a:spcBef>
                  <a:spcPts val="0"/>
                </a:spcBef>
                <a:spcAft>
                  <a:spcPts val="0"/>
                </a:spcAft>
                <a:buNone/>
              </a:pPr>
              <a:r>
                <a:rPr lang="en" sz="400" b="0" i="0" u="none" strike="noStrike" cap="none">
                  <a:solidFill>
                    <a:srgbClr val="000000"/>
                  </a:solidFill>
                  <a:latin typeface="Poppins SemiBold"/>
                  <a:ea typeface="Poppins SemiBold"/>
                  <a:cs typeface="Poppins SemiBold"/>
                  <a:sym typeface="Poppins SemiBold"/>
                </a:rPr>
                <a:t>Email &amp; Download Documents</a:t>
              </a:r>
              <a:endParaRPr sz="700"/>
            </a:p>
          </p:txBody>
        </p:sp>
        <p:sp>
          <p:nvSpPr>
            <p:cNvPr id="433" name="Google Shape;433;p29"/>
            <p:cNvSpPr txBox="1"/>
            <p:nvPr/>
          </p:nvSpPr>
          <p:spPr>
            <a:xfrm>
              <a:off x="16043949" y="109386"/>
              <a:ext cx="2047800" cy="205200"/>
            </a:xfrm>
            <a:prstGeom prst="rect">
              <a:avLst/>
            </a:prstGeom>
            <a:noFill/>
            <a:ln>
              <a:noFill/>
            </a:ln>
          </p:spPr>
          <p:txBody>
            <a:bodyPr spcFirstLastPara="1" wrap="square" lIns="0" tIns="0" rIns="0" bIns="0" anchor="t" anchorCtr="0">
              <a:spAutoFit/>
            </a:bodyPr>
            <a:lstStyle/>
            <a:p>
              <a:pPr marL="0" marR="0" lvl="0" indent="0" algn="ctr" rtl="0">
                <a:lnSpc>
                  <a:spcPct val="139936"/>
                </a:lnSpc>
                <a:spcBef>
                  <a:spcPts val="0"/>
                </a:spcBef>
                <a:spcAft>
                  <a:spcPts val="0"/>
                </a:spcAft>
                <a:buNone/>
              </a:pPr>
              <a:r>
                <a:rPr lang="en" sz="500" b="0" i="0" u="none" strike="noStrike" cap="none">
                  <a:solidFill>
                    <a:srgbClr val="000000"/>
                  </a:solidFill>
                  <a:latin typeface="Poppins SemiBold"/>
                  <a:ea typeface="Poppins SemiBold"/>
                  <a:cs typeface="Poppins SemiBold"/>
                  <a:sym typeface="Poppins SemiBold"/>
                </a:rPr>
                <a:t>Record Audio/VIdeo</a:t>
              </a:r>
              <a:endParaRPr sz="700"/>
            </a:p>
          </p:txBody>
        </p:sp>
        <p:sp>
          <p:nvSpPr>
            <p:cNvPr id="434" name="Google Shape;434;p29"/>
            <p:cNvSpPr txBox="1"/>
            <p:nvPr/>
          </p:nvSpPr>
          <p:spPr>
            <a:xfrm>
              <a:off x="18643536" y="109386"/>
              <a:ext cx="2047800" cy="205200"/>
            </a:xfrm>
            <a:prstGeom prst="rect">
              <a:avLst/>
            </a:prstGeom>
            <a:noFill/>
            <a:ln>
              <a:noFill/>
            </a:ln>
          </p:spPr>
          <p:txBody>
            <a:bodyPr spcFirstLastPara="1" wrap="square" lIns="0" tIns="0" rIns="0" bIns="0" anchor="t" anchorCtr="0">
              <a:spAutoFit/>
            </a:bodyPr>
            <a:lstStyle/>
            <a:p>
              <a:pPr marL="0" marR="0" lvl="0" indent="0" algn="ctr" rtl="0">
                <a:lnSpc>
                  <a:spcPct val="139936"/>
                </a:lnSpc>
                <a:spcBef>
                  <a:spcPts val="0"/>
                </a:spcBef>
                <a:spcAft>
                  <a:spcPts val="0"/>
                </a:spcAft>
                <a:buNone/>
              </a:pPr>
              <a:r>
                <a:rPr lang="en" sz="500" b="0" i="0" u="none" strike="noStrike" cap="none">
                  <a:solidFill>
                    <a:srgbClr val="000000"/>
                  </a:solidFill>
                  <a:latin typeface="Poppins SemiBold"/>
                  <a:ea typeface="Poppins SemiBold"/>
                  <a:cs typeface="Poppins SemiBold"/>
                  <a:sym typeface="Poppins SemiBold"/>
                </a:rPr>
                <a:t>Job Board</a:t>
              </a:r>
              <a:endParaRPr sz="700"/>
            </a:p>
          </p:txBody>
        </p:sp>
        <p:sp>
          <p:nvSpPr>
            <p:cNvPr id="435" name="Google Shape;435;p29"/>
            <p:cNvSpPr txBox="1"/>
            <p:nvPr/>
          </p:nvSpPr>
          <p:spPr>
            <a:xfrm>
              <a:off x="21286556" y="109386"/>
              <a:ext cx="2047800" cy="205200"/>
            </a:xfrm>
            <a:prstGeom prst="rect">
              <a:avLst/>
            </a:prstGeom>
            <a:noFill/>
            <a:ln>
              <a:noFill/>
            </a:ln>
          </p:spPr>
          <p:txBody>
            <a:bodyPr spcFirstLastPara="1" wrap="square" lIns="0" tIns="0" rIns="0" bIns="0" anchor="t" anchorCtr="0">
              <a:spAutoFit/>
            </a:bodyPr>
            <a:lstStyle/>
            <a:p>
              <a:pPr marL="0" marR="0" lvl="0" indent="0" algn="ctr" rtl="0">
                <a:lnSpc>
                  <a:spcPct val="139936"/>
                </a:lnSpc>
                <a:spcBef>
                  <a:spcPts val="0"/>
                </a:spcBef>
                <a:spcAft>
                  <a:spcPts val="0"/>
                </a:spcAft>
                <a:buNone/>
              </a:pPr>
              <a:r>
                <a:rPr lang="en" sz="500" b="0" i="0" u="none" strike="noStrike" cap="none">
                  <a:solidFill>
                    <a:srgbClr val="000000"/>
                  </a:solidFill>
                  <a:latin typeface="Poppins SemiBold"/>
                  <a:ea typeface="Poppins SemiBold"/>
                  <a:cs typeface="Poppins SemiBold"/>
                  <a:sym typeface="Poppins SemiBold"/>
                </a:rPr>
                <a:t>Apply Directly to a Job</a:t>
              </a:r>
              <a:endParaRPr sz="700"/>
            </a:p>
          </p:txBody>
        </p:sp>
        <p:sp>
          <p:nvSpPr>
            <p:cNvPr id="436" name="Google Shape;436;p29"/>
            <p:cNvSpPr/>
            <p:nvPr/>
          </p:nvSpPr>
          <p:spPr>
            <a:xfrm>
              <a:off x="3533922" y="2143205"/>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37" name="Google Shape;437;p29"/>
            <p:cNvSpPr/>
            <p:nvPr/>
          </p:nvSpPr>
          <p:spPr>
            <a:xfrm>
              <a:off x="6155222" y="3332898"/>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38" name="Google Shape;438;p29"/>
            <p:cNvSpPr/>
            <p:nvPr/>
          </p:nvSpPr>
          <p:spPr>
            <a:xfrm>
              <a:off x="8778655" y="3383441"/>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39" name="Google Shape;439;p29"/>
            <p:cNvSpPr/>
            <p:nvPr/>
          </p:nvSpPr>
          <p:spPr>
            <a:xfrm>
              <a:off x="8778655" y="2072594"/>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0" name="Google Shape;440;p29"/>
            <p:cNvSpPr/>
            <p:nvPr/>
          </p:nvSpPr>
          <p:spPr>
            <a:xfrm>
              <a:off x="8778655" y="906372"/>
              <a:ext cx="866453" cy="653778"/>
            </a:xfrm>
            <a:custGeom>
              <a:avLst/>
              <a:gdLst/>
              <a:ahLst/>
              <a:cxnLst/>
              <a:rect l="l" t="t" r="r" b="b"/>
              <a:pathLst>
                <a:path w="866453" h="653778" extrusionOk="0">
                  <a:moveTo>
                    <a:pt x="0" y="0"/>
                  </a:moveTo>
                  <a:lnTo>
                    <a:pt x="866453" y="0"/>
                  </a:lnTo>
                  <a:lnTo>
                    <a:pt x="866453" y="653779"/>
                  </a:lnTo>
                  <a:lnTo>
                    <a:pt x="0" y="653779"/>
                  </a:lnTo>
                  <a:lnTo>
                    <a:pt x="0" y="0"/>
                  </a:lnTo>
                  <a:close/>
                </a:path>
              </a:pathLst>
            </a:custGeom>
            <a:blipFill rotWithShape="1">
              <a:blip r:embed="rId4">
                <a:alphaModFix/>
              </a:blip>
              <a:stretch>
                <a:fillRect/>
              </a:stretch>
            </a:blipFill>
            <a:ln>
              <a:noFill/>
            </a:ln>
          </p:spPr>
          <p:txBody>
            <a:bodyPr/>
            <a:lstStyle/>
            <a:p>
              <a:endParaRPr lang="en-US"/>
            </a:p>
          </p:txBody>
        </p:sp>
        <p:sp>
          <p:nvSpPr>
            <p:cNvPr id="441" name="Google Shape;441;p29"/>
            <p:cNvSpPr/>
            <p:nvPr/>
          </p:nvSpPr>
          <p:spPr>
            <a:xfrm>
              <a:off x="11398261" y="945887"/>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2" name="Google Shape;442;p29"/>
            <p:cNvSpPr/>
            <p:nvPr/>
          </p:nvSpPr>
          <p:spPr>
            <a:xfrm>
              <a:off x="11374068" y="2119635"/>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3" name="Google Shape;443;p29"/>
            <p:cNvSpPr/>
            <p:nvPr/>
          </p:nvSpPr>
          <p:spPr>
            <a:xfrm>
              <a:off x="11397829" y="3332898"/>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4" name="Google Shape;444;p29"/>
            <p:cNvSpPr/>
            <p:nvPr/>
          </p:nvSpPr>
          <p:spPr>
            <a:xfrm>
              <a:off x="14003162" y="945887"/>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5" name="Google Shape;445;p29"/>
            <p:cNvSpPr/>
            <p:nvPr/>
          </p:nvSpPr>
          <p:spPr>
            <a:xfrm>
              <a:off x="13993326" y="2143205"/>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6" name="Google Shape;446;p29"/>
            <p:cNvSpPr/>
            <p:nvPr/>
          </p:nvSpPr>
          <p:spPr>
            <a:xfrm>
              <a:off x="16585953" y="945887"/>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7" name="Google Shape;447;p29"/>
            <p:cNvSpPr/>
            <p:nvPr/>
          </p:nvSpPr>
          <p:spPr>
            <a:xfrm>
              <a:off x="16598660" y="2143205"/>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8" name="Google Shape;448;p29"/>
            <p:cNvSpPr/>
            <p:nvPr/>
          </p:nvSpPr>
          <p:spPr>
            <a:xfrm>
              <a:off x="19232666" y="945887"/>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49" name="Google Shape;449;p29"/>
            <p:cNvSpPr/>
            <p:nvPr/>
          </p:nvSpPr>
          <p:spPr>
            <a:xfrm>
              <a:off x="19232666" y="2128980"/>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50" name="Google Shape;450;p29"/>
            <p:cNvSpPr/>
            <p:nvPr/>
          </p:nvSpPr>
          <p:spPr>
            <a:xfrm>
              <a:off x="19232666" y="3376310"/>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sp>
          <p:nvSpPr>
            <p:cNvPr id="451" name="Google Shape;451;p29"/>
            <p:cNvSpPr/>
            <p:nvPr/>
          </p:nvSpPr>
          <p:spPr>
            <a:xfrm>
              <a:off x="21852272" y="906372"/>
              <a:ext cx="866453" cy="653778"/>
            </a:xfrm>
            <a:custGeom>
              <a:avLst/>
              <a:gdLst/>
              <a:ahLst/>
              <a:cxnLst/>
              <a:rect l="l" t="t" r="r" b="b"/>
              <a:pathLst>
                <a:path w="866453" h="653778" extrusionOk="0">
                  <a:moveTo>
                    <a:pt x="0" y="0"/>
                  </a:moveTo>
                  <a:lnTo>
                    <a:pt x="866453" y="0"/>
                  </a:lnTo>
                  <a:lnTo>
                    <a:pt x="866453" y="653779"/>
                  </a:lnTo>
                  <a:lnTo>
                    <a:pt x="0" y="653779"/>
                  </a:lnTo>
                  <a:lnTo>
                    <a:pt x="0" y="0"/>
                  </a:lnTo>
                  <a:close/>
                </a:path>
              </a:pathLst>
            </a:custGeom>
            <a:blipFill rotWithShape="1">
              <a:blip r:embed="rId4">
                <a:alphaModFix/>
              </a:blip>
              <a:stretch>
                <a:fillRect/>
              </a:stretch>
            </a:blipFill>
            <a:ln>
              <a:noFill/>
            </a:ln>
          </p:spPr>
          <p:txBody>
            <a:bodyPr/>
            <a:lstStyle/>
            <a:p>
              <a:endParaRPr lang="en-US"/>
            </a:p>
          </p:txBody>
        </p:sp>
        <p:sp>
          <p:nvSpPr>
            <p:cNvPr id="452" name="Google Shape;452;p29"/>
            <p:cNvSpPr/>
            <p:nvPr/>
          </p:nvSpPr>
          <p:spPr>
            <a:xfrm>
              <a:off x="21877684" y="2143205"/>
              <a:ext cx="866453" cy="653778"/>
            </a:xfrm>
            <a:custGeom>
              <a:avLst/>
              <a:gdLst/>
              <a:ahLst/>
              <a:cxnLst/>
              <a:rect l="l" t="t" r="r" b="b"/>
              <a:pathLst>
                <a:path w="866453" h="653778" extrusionOk="0">
                  <a:moveTo>
                    <a:pt x="0" y="0"/>
                  </a:moveTo>
                  <a:lnTo>
                    <a:pt x="866453" y="0"/>
                  </a:lnTo>
                  <a:lnTo>
                    <a:pt x="866453" y="653778"/>
                  </a:lnTo>
                  <a:lnTo>
                    <a:pt x="0" y="653778"/>
                  </a:lnTo>
                  <a:lnTo>
                    <a:pt x="0" y="0"/>
                  </a:lnTo>
                  <a:close/>
                </a:path>
              </a:pathLst>
            </a:custGeom>
            <a:blipFill rotWithShape="1">
              <a:blip r:embed="rId4">
                <a:alphaModFix/>
              </a:blip>
              <a:stretch>
                <a:fillRect/>
              </a:stretch>
            </a:blipFill>
            <a:ln>
              <a:noFill/>
            </a:ln>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0"/>
          <p:cNvPicPr preferRelativeResize="0"/>
          <p:nvPr/>
        </p:nvPicPr>
        <p:blipFill>
          <a:blip r:embed="rId3">
            <a:alphaModFix/>
          </a:blip>
          <a:stretch>
            <a:fillRect/>
          </a:stretch>
        </p:blipFill>
        <p:spPr>
          <a:xfrm>
            <a:off x="3074613" y="424988"/>
            <a:ext cx="2809875" cy="2276475"/>
          </a:xfrm>
          <a:prstGeom prst="rect">
            <a:avLst/>
          </a:prstGeom>
          <a:noFill/>
          <a:ln>
            <a:noFill/>
          </a:ln>
        </p:spPr>
      </p:pic>
      <p:pic>
        <p:nvPicPr>
          <p:cNvPr id="458" name="Google Shape;458;p30"/>
          <p:cNvPicPr preferRelativeResize="0"/>
          <p:nvPr/>
        </p:nvPicPr>
        <p:blipFill>
          <a:blip r:embed="rId4">
            <a:alphaModFix/>
          </a:blip>
          <a:stretch>
            <a:fillRect/>
          </a:stretch>
        </p:blipFill>
        <p:spPr>
          <a:xfrm>
            <a:off x="239550" y="2816600"/>
            <a:ext cx="2927525" cy="2016451"/>
          </a:xfrm>
          <a:prstGeom prst="rect">
            <a:avLst/>
          </a:prstGeom>
          <a:noFill/>
          <a:ln>
            <a:noFill/>
          </a:ln>
        </p:spPr>
      </p:pic>
      <p:pic>
        <p:nvPicPr>
          <p:cNvPr id="459" name="Google Shape;459;p30"/>
          <p:cNvPicPr preferRelativeResize="0"/>
          <p:nvPr/>
        </p:nvPicPr>
        <p:blipFill>
          <a:blip r:embed="rId5">
            <a:alphaModFix/>
          </a:blip>
          <a:stretch>
            <a:fillRect/>
          </a:stretch>
        </p:blipFill>
        <p:spPr>
          <a:xfrm>
            <a:off x="4229097" y="3631825"/>
            <a:ext cx="4637850" cy="844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1"/>
          <p:cNvSpPr/>
          <p:nvPr/>
        </p:nvSpPr>
        <p:spPr>
          <a:xfrm>
            <a:off x="4909725" y="1943275"/>
            <a:ext cx="3234600" cy="8886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5" name="Google Shape;465;p31"/>
          <p:cNvSpPr/>
          <p:nvPr/>
        </p:nvSpPr>
        <p:spPr>
          <a:xfrm>
            <a:off x="816150" y="2248925"/>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6" name="Google Shape;466;p31"/>
          <p:cNvSpPr txBox="1">
            <a:spLocks noGrp="1"/>
          </p:cNvSpPr>
          <p:nvPr>
            <p:ph type="subTitle" idx="4294967295"/>
          </p:nvPr>
        </p:nvSpPr>
        <p:spPr>
          <a:xfrm>
            <a:off x="1423200" y="2087025"/>
            <a:ext cx="5891400" cy="1298700"/>
          </a:xfrm>
          <a:prstGeom prst="rect">
            <a:avLst/>
          </a:prstGeom>
          <a:solidFill>
            <a:srgbClr val="334B83"/>
          </a:solidFill>
          <a:ln w="9525" cap="flat" cmpd="sng">
            <a:solidFill>
              <a:srgbClr val="334B83"/>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0" lvl="0" indent="0" algn="l" rtl="0">
              <a:spcBef>
                <a:spcPts val="0"/>
              </a:spcBef>
              <a:spcAft>
                <a:spcPts val="0"/>
              </a:spcAft>
              <a:buSzPts val="440"/>
              <a:buNone/>
            </a:pPr>
            <a:endParaRPr sz="1120"/>
          </a:p>
        </p:txBody>
      </p:sp>
      <p:sp>
        <p:nvSpPr>
          <p:cNvPr id="467" name="Google Shape;467;p31"/>
          <p:cNvSpPr txBox="1">
            <a:spLocks noGrp="1"/>
          </p:cNvSpPr>
          <p:nvPr>
            <p:ph type="title"/>
          </p:nvPr>
        </p:nvSpPr>
        <p:spPr>
          <a:xfrm>
            <a:off x="2735700" y="1370575"/>
            <a:ext cx="3654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b="1">
                <a:solidFill>
                  <a:srgbClr val="334C84"/>
                </a:solidFill>
                <a:latin typeface="Avenir"/>
                <a:ea typeface="Avenir"/>
                <a:cs typeface="Avenir"/>
                <a:sym typeface="Avenir"/>
              </a:rPr>
              <a:t>Examples in Action</a:t>
            </a:r>
            <a:r>
              <a:rPr lang="en" sz="2820" b="1"/>
              <a:t>	</a:t>
            </a:r>
            <a:endParaRPr sz="2820" b="1"/>
          </a:p>
        </p:txBody>
      </p:sp>
      <p:sp>
        <p:nvSpPr>
          <p:cNvPr id="468" name="Google Shape;468;p31"/>
          <p:cNvSpPr txBox="1">
            <a:spLocks noGrp="1"/>
          </p:cNvSpPr>
          <p:nvPr>
            <p:ph type="body" idx="1"/>
          </p:nvPr>
        </p:nvSpPr>
        <p:spPr>
          <a:xfrm>
            <a:off x="2219100" y="2299875"/>
            <a:ext cx="4687800" cy="1008000"/>
          </a:xfrm>
          <a:prstGeom prst="rect">
            <a:avLst/>
          </a:prstGeom>
        </p:spPr>
        <p:txBody>
          <a:bodyPr spcFirstLastPara="1" wrap="square" lIns="91425" tIns="91425" rIns="91425" bIns="91425" anchor="t" anchorCtr="0">
            <a:normAutofit fontScale="77500" lnSpcReduction="20000"/>
          </a:bodyPr>
          <a:lstStyle/>
          <a:p>
            <a:pPr marL="457200" lvl="0" indent="-317182" algn="l" rtl="0">
              <a:lnSpc>
                <a:spcPct val="100000"/>
              </a:lnSpc>
              <a:spcBef>
                <a:spcPts val="0"/>
              </a:spcBef>
              <a:spcAft>
                <a:spcPts val="0"/>
              </a:spcAft>
              <a:buClr>
                <a:schemeClr val="lt1"/>
              </a:buClr>
              <a:buSzPct val="100000"/>
              <a:buChar char="●"/>
            </a:pPr>
            <a:r>
              <a:rPr lang="en">
                <a:solidFill>
                  <a:schemeClr val="lt1"/>
                </a:solidFill>
              </a:rPr>
              <a:t>Ancora High School</a:t>
            </a:r>
            <a:endParaRPr>
              <a:solidFill>
                <a:schemeClr val="lt1"/>
              </a:solidFill>
            </a:endParaRPr>
          </a:p>
          <a:p>
            <a:pPr marL="914400" lvl="1" indent="-297497" algn="l" rtl="0">
              <a:lnSpc>
                <a:spcPct val="100000"/>
              </a:lnSpc>
              <a:spcBef>
                <a:spcPts val="0"/>
              </a:spcBef>
              <a:spcAft>
                <a:spcPts val="0"/>
              </a:spcAft>
              <a:buClr>
                <a:schemeClr val="lt1"/>
              </a:buClr>
              <a:buSzPct val="100000"/>
              <a:buChar char="○"/>
            </a:pPr>
            <a:r>
              <a:rPr lang="en">
                <a:solidFill>
                  <a:schemeClr val="lt1"/>
                </a:solidFill>
              </a:rPr>
              <a:t>Transitioning</a:t>
            </a:r>
            <a:endParaRPr>
              <a:solidFill>
                <a:schemeClr val="lt1"/>
              </a:solidFill>
            </a:endParaRPr>
          </a:p>
          <a:p>
            <a:pPr marL="914400" lvl="1" indent="-297497" algn="l" rtl="0">
              <a:lnSpc>
                <a:spcPct val="100000"/>
              </a:lnSpc>
              <a:spcBef>
                <a:spcPts val="0"/>
              </a:spcBef>
              <a:spcAft>
                <a:spcPts val="0"/>
              </a:spcAft>
              <a:buClr>
                <a:schemeClr val="lt1"/>
              </a:buClr>
              <a:buSzPct val="100000"/>
              <a:buChar char="○"/>
            </a:pPr>
            <a:r>
              <a:rPr lang="en">
                <a:solidFill>
                  <a:schemeClr val="lt1"/>
                </a:solidFill>
              </a:rPr>
              <a:t>Actively Incarcerated</a:t>
            </a:r>
            <a:endParaRPr>
              <a:solidFill>
                <a:schemeClr val="lt1"/>
              </a:solidFill>
            </a:endParaRPr>
          </a:p>
          <a:p>
            <a:pPr marL="914400" lvl="0" indent="0" algn="l" rtl="0">
              <a:lnSpc>
                <a:spcPct val="100000"/>
              </a:lnSpc>
              <a:spcBef>
                <a:spcPts val="0"/>
              </a:spcBef>
              <a:spcAft>
                <a:spcPts val="0"/>
              </a:spcAft>
              <a:buNone/>
            </a:pPr>
            <a:endParaRPr>
              <a:solidFill>
                <a:schemeClr val="lt1"/>
              </a:solidFill>
            </a:endParaRPr>
          </a:p>
          <a:p>
            <a:pPr marL="457200" lvl="0" indent="-317182" algn="l" rtl="0">
              <a:lnSpc>
                <a:spcPct val="100000"/>
              </a:lnSpc>
              <a:spcBef>
                <a:spcPts val="0"/>
              </a:spcBef>
              <a:spcAft>
                <a:spcPts val="0"/>
              </a:spcAft>
              <a:buClr>
                <a:schemeClr val="lt1"/>
              </a:buClr>
              <a:buSzPct val="100000"/>
              <a:buChar char="●"/>
            </a:pPr>
            <a:r>
              <a:rPr lang="en">
                <a:solidFill>
                  <a:schemeClr val="lt1"/>
                </a:solidFill>
              </a:rPr>
              <a:t>Ancora Training</a:t>
            </a:r>
            <a:endParaRPr>
              <a:solidFill>
                <a:schemeClr val="lt1"/>
              </a:solidFill>
            </a:endParaRPr>
          </a:p>
        </p:txBody>
      </p:sp>
      <p:cxnSp>
        <p:nvCxnSpPr>
          <p:cNvPr id="469" name="Google Shape;469;p31"/>
          <p:cNvCxnSpPr>
            <a:stCxn id="465" idx="1"/>
          </p:cNvCxnSpPr>
          <p:nvPr/>
        </p:nvCxnSpPr>
        <p:spPr>
          <a:xfrm>
            <a:off x="816150" y="3113525"/>
            <a:ext cx="1784100" cy="2033400"/>
          </a:xfrm>
          <a:prstGeom prst="curvedConnector4">
            <a:avLst>
              <a:gd name="adj1" fmla="val -13347"/>
              <a:gd name="adj2" fmla="val 71260"/>
            </a:avLst>
          </a:prstGeom>
          <a:noFill/>
          <a:ln w="38100" cap="flat" cmpd="sng">
            <a:solidFill>
              <a:srgbClr val="334B83"/>
            </a:solidFill>
            <a:prstDash val="dot"/>
            <a:round/>
            <a:headEnd type="none" w="med" len="med"/>
            <a:tailEnd type="none" w="med" len="med"/>
          </a:ln>
        </p:spPr>
      </p:cxnSp>
      <p:cxnSp>
        <p:nvCxnSpPr>
          <p:cNvPr id="470" name="Google Shape;470;p31"/>
          <p:cNvCxnSpPr>
            <a:stCxn id="464" idx="3"/>
          </p:cNvCxnSpPr>
          <p:nvPr/>
        </p:nvCxnSpPr>
        <p:spPr>
          <a:xfrm rot="10800000">
            <a:off x="5871225" y="24775"/>
            <a:ext cx="2273100" cy="2362800"/>
          </a:xfrm>
          <a:prstGeom prst="curvedConnector4">
            <a:avLst>
              <a:gd name="adj1" fmla="val -10476"/>
              <a:gd name="adj2" fmla="val 59402"/>
            </a:avLst>
          </a:prstGeom>
          <a:noFill/>
          <a:ln w="38100" cap="flat" cmpd="sng">
            <a:solidFill>
              <a:srgbClr val="334B83"/>
            </a:solidFill>
            <a:prstDash val="dot"/>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2"/>
          <p:cNvPicPr preferRelativeResize="0"/>
          <p:nvPr/>
        </p:nvPicPr>
        <p:blipFill>
          <a:blip r:embed="rId3">
            <a:alphaModFix/>
          </a:blip>
          <a:stretch>
            <a:fillRect/>
          </a:stretch>
        </p:blipFill>
        <p:spPr>
          <a:xfrm>
            <a:off x="1056221" y="0"/>
            <a:ext cx="7031558"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96375" y="571888"/>
            <a:ext cx="4342200" cy="99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b="1">
                <a:solidFill>
                  <a:srgbClr val="334C84"/>
                </a:solidFill>
                <a:latin typeface="Avenir"/>
                <a:ea typeface="Avenir"/>
                <a:cs typeface="Avenir"/>
                <a:sym typeface="Avenir"/>
              </a:rPr>
              <a:t>National Scale</a:t>
            </a:r>
            <a:endParaRPr sz="3000" b="1">
              <a:solidFill>
                <a:srgbClr val="334C84"/>
              </a:solidFill>
              <a:latin typeface="Avenir"/>
              <a:ea typeface="Avenir"/>
              <a:cs typeface="Avenir"/>
              <a:sym typeface="Avenir"/>
            </a:endParaRPr>
          </a:p>
        </p:txBody>
      </p:sp>
      <p:pic>
        <p:nvPicPr>
          <p:cNvPr id="71" name="Google Shape;71;p15"/>
          <p:cNvPicPr preferRelativeResize="0"/>
          <p:nvPr/>
        </p:nvPicPr>
        <p:blipFill rotWithShape="1">
          <a:blip r:embed="rId3">
            <a:alphaModFix/>
          </a:blip>
          <a:srcRect b="38030"/>
          <a:stretch/>
        </p:blipFill>
        <p:spPr>
          <a:xfrm>
            <a:off x="152900" y="143950"/>
            <a:ext cx="1814125" cy="345725"/>
          </a:xfrm>
          <a:prstGeom prst="rect">
            <a:avLst/>
          </a:prstGeom>
          <a:noFill/>
          <a:ln>
            <a:noFill/>
          </a:ln>
        </p:spPr>
      </p:pic>
      <p:pic>
        <p:nvPicPr>
          <p:cNvPr id="72" name="Google Shape;72;p15" descr="Picture 3"/>
          <p:cNvPicPr preferRelativeResize="0"/>
          <p:nvPr/>
        </p:nvPicPr>
        <p:blipFill rotWithShape="1">
          <a:blip r:embed="rId4">
            <a:alphaModFix/>
          </a:blip>
          <a:srcRect/>
          <a:stretch/>
        </p:blipFill>
        <p:spPr>
          <a:xfrm flipH="1">
            <a:off x="8766667" y="0"/>
            <a:ext cx="1321594" cy="5143501"/>
          </a:xfrm>
          <a:prstGeom prst="rect">
            <a:avLst/>
          </a:prstGeom>
          <a:noFill/>
          <a:ln>
            <a:noFill/>
          </a:ln>
        </p:spPr>
      </p:pic>
      <p:sp>
        <p:nvSpPr>
          <p:cNvPr id="73" name="Google Shape;73;p15"/>
          <p:cNvSpPr txBox="1">
            <a:spLocks noGrp="1"/>
          </p:cNvSpPr>
          <p:nvPr>
            <p:ph type="body" idx="1"/>
          </p:nvPr>
        </p:nvSpPr>
        <p:spPr>
          <a:xfrm>
            <a:off x="336250" y="1402425"/>
            <a:ext cx="3909000" cy="345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313">
                <a:latin typeface="Avenir"/>
                <a:ea typeface="Avenir"/>
                <a:cs typeface="Avenir"/>
                <a:sym typeface="Avenir"/>
              </a:rPr>
              <a:t>Ancora's comprehensive educational approach aims to empower students to excel in their chosen careers. </a:t>
            </a:r>
            <a:endParaRPr sz="1313">
              <a:latin typeface="Avenir"/>
              <a:ea typeface="Avenir"/>
              <a:cs typeface="Avenir"/>
              <a:sym typeface="Avenir"/>
            </a:endParaRPr>
          </a:p>
          <a:p>
            <a:pPr marL="457200" lvl="0" indent="-312002" algn="l" rtl="0">
              <a:lnSpc>
                <a:spcPct val="115000"/>
              </a:lnSpc>
              <a:spcBef>
                <a:spcPts val="1200"/>
              </a:spcBef>
              <a:spcAft>
                <a:spcPts val="0"/>
              </a:spcAft>
              <a:buSzPts val="1313"/>
              <a:buFont typeface="Avenir"/>
              <a:buChar char="●"/>
            </a:pPr>
            <a:r>
              <a:rPr lang="en" sz="1313">
                <a:latin typeface="Avenir"/>
                <a:ea typeface="Avenir"/>
                <a:cs typeface="Avenir"/>
                <a:sym typeface="Avenir"/>
              </a:rPr>
              <a:t>It strategically combines online platforms, physical campuses, and training locations across the nation, enabling students to overcome barriers and engage in immersive learning experiences. </a:t>
            </a:r>
            <a:endParaRPr sz="1313">
              <a:latin typeface="Avenir"/>
              <a:ea typeface="Avenir"/>
              <a:cs typeface="Avenir"/>
              <a:sym typeface="Avenir"/>
            </a:endParaRPr>
          </a:p>
          <a:p>
            <a:pPr marL="457200" lvl="0" indent="-312002" algn="l" rtl="0">
              <a:lnSpc>
                <a:spcPct val="115000"/>
              </a:lnSpc>
              <a:spcBef>
                <a:spcPts val="0"/>
              </a:spcBef>
              <a:spcAft>
                <a:spcPts val="0"/>
              </a:spcAft>
              <a:buSzPts val="1313"/>
              <a:buFont typeface="Avenir"/>
              <a:buChar char="●"/>
            </a:pPr>
            <a:r>
              <a:rPr lang="en" sz="1313">
                <a:latin typeface="Avenir"/>
                <a:ea typeface="Avenir"/>
                <a:cs typeface="Avenir"/>
                <a:sym typeface="Avenir"/>
              </a:rPr>
              <a:t>Through this approach, students acquire academic knowledge, practical skills, and real-world exposure necessary to thrive in their future endeavors.</a:t>
            </a:r>
            <a:endParaRPr sz="1885">
              <a:highlight>
                <a:schemeClr val="lt1"/>
              </a:highlight>
              <a:latin typeface="Avenir"/>
              <a:ea typeface="Avenir"/>
              <a:cs typeface="Avenir"/>
              <a:sym typeface="Avenir"/>
            </a:endParaRPr>
          </a:p>
        </p:txBody>
      </p:sp>
      <p:sp>
        <p:nvSpPr>
          <p:cNvPr id="74" name="Google Shape;74;p15"/>
          <p:cNvSpPr/>
          <p:nvPr/>
        </p:nvSpPr>
        <p:spPr>
          <a:xfrm>
            <a:off x="4960745" y="4063784"/>
            <a:ext cx="1652100" cy="1479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 sz="1100" i="0" u="none" strike="noStrike" cap="none">
                <a:solidFill>
                  <a:srgbClr val="334B83"/>
                </a:solidFill>
                <a:latin typeface="Avenir"/>
                <a:ea typeface="Avenir"/>
                <a:cs typeface="Avenir"/>
                <a:sym typeface="Avenir"/>
              </a:rPr>
              <a:t>Ancora </a:t>
            </a:r>
            <a:r>
              <a:rPr lang="en" sz="1100">
                <a:solidFill>
                  <a:srgbClr val="334B83"/>
                </a:solidFill>
                <a:latin typeface="Avenir"/>
                <a:ea typeface="Avenir"/>
                <a:cs typeface="Avenir"/>
                <a:sym typeface="Avenir"/>
              </a:rPr>
              <a:t>Training</a:t>
            </a:r>
            <a:endParaRPr sz="1000">
              <a:latin typeface="Avenir"/>
              <a:ea typeface="Avenir"/>
              <a:cs typeface="Avenir"/>
              <a:sym typeface="Avenir"/>
            </a:endParaRPr>
          </a:p>
        </p:txBody>
      </p:sp>
      <p:pic>
        <p:nvPicPr>
          <p:cNvPr id="75" name="Google Shape;75;p15"/>
          <p:cNvPicPr preferRelativeResize="0"/>
          <p:nvPr/>
        </p:nvPicPr>
        <p:blipFill rotWithShape="1">
          <a:blip r:embed="rId5">
            <a:alphaModFix/>
          </a:blip>
          <a:srcRect r="24000"/>
          <a:stretch/>
        </p:blipFill>
        <p:spPr>
          <a:xfrm>
            <a:off x="6881189" y="3936635"/>
            <a:ext cx="228328" cy="262545"/>
          </a:xfrm>
          <a:prstGeom prst="rect">
            <a:avLst/>
          </a:prstGeom>
          <a:noFill/>
          <a:ln>
            <a:noFill/>
          </a:ln>
        </p:spPr>
      </p:pic>
      <p:pic>
        <p:nvPicPr>
          <p:cNvPr id="76" name="Google Shape;76;p15"/>
          <p:cNvPicPr preferRelativeResize="0"/>
          <p:nvPr/>
        </p:nvPicPr>
        <p:blipFill rotWithShape="1">
          <a:blip r:embed="rId6">
            <a:alphaModFix/>
          </a:blip>
          <a:srcRect r="24184"/>
          <a:stretch/>
        </p:blipFill>
        <p:spPr>
          <a:xfrm>
            <a:off x="4732431" y="3936295"/>
            <a:ext cx="228328" cy="263228"/>
          </a:xfrm>
          <a:prstGeom prst="rect">
            <a:avLst/>
          </a:prstGeom>
          <a:noFill/>
          <a:ln>
            <a:noFill/>
          </a:ln>
        </p:spPr>
      </p:pic>
      <p:sp>
        <p:nvSpPr>
          <p:cNvPr id="77" name="Google Shape;77;p15"/>
          <p:cNvSpPr/>
          <p:nvPr/>
        </p:nvSpPr>
        <p:spPr>
          <a:xfrm>
            <a:off x="7114584" y="4051593"/>
            <a:ext cx="1652100" cy="1479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 sz="1100" i="0" u="none" strike="noStrike" cap="none">
                <a:solidFill>
                  <a:srgbClr val="334B83"/>
                </a:solidFill>
                <a:latin typeface="Avenir"/>
                <a:ea typeface="Avenir"/>
                <a:cs typeface="Avenir"/>
                <a:sym typeface="Avenir"/>
              </a:rPr>
              <a:t>Ancora </a:t>
            </a:r>
            <a:r>
              <a:rPr lang="en" sz="1100">
                <a:solidFill>
                  <a:srgbClr val="334B83"/>
                </a:solidFill>
                <a:latin typeface="Avenir"/>
                <a:ea typeface="Avenir"/>
                <a:cs typeface="Avenir"/>
                <a:sym typeface="Avenir"/>
              </a:rPr>
              <a:t>Schools</a:t>
            </a:r>
            <a:endParaRPr sz="1000">
              <a:latin typeface="Avenir"/>
              <a:ea typeface="Avenir"/>
              <a:cs typeface="Avenir"/>
              <a:sym typeface="Avenir"/>
            </a:endParaRPr>
          </a:p>
        </p:txBody>
      </p:sp>
      <p:pic>
        <p:nvPicPr>
          <p:cNvPr id="78" name="Google Shape;78;p15"/>
          <p:cNvPicPr preferRelativeResize="0"/>
          <p:nvPr/>
        </p:nvPicPr>
        <p:blipFill rotWithShape="1">
          <a:blip r:embed="rId6">
            <a:alphaModFix/>
          </a:blip>
          <a:srcRect r="24184"/>
          <a:stretch/>
        </p:blipFill>
        <p:spPr>
          <a:xfrm>
            <a:off x="7251480" y="2210134"/>
            <a:ext cx="164309" cy="196023"/>
          </a:xfrm>
          <a:prstGeom prst="rect">
            <a:avLst/>
          </a:prstGeom>
          <a:noFill/>
          <a:ln>
            <a:noFill/>
          </a:ln>
        </p:spPr>
      </p:pic>
      <p:pic>
        <p:nvPicPr>
          <p:cNvPr id="79" name="Google Shape;79;p15"/>
          <p:cNvPicPr preferRelativeResize="0"/>
          <p:nvPr/>
        </p:nvPicPr>
        <p:blipFill rotWithShape="1">
          <a:blip r:embed="rId6">
            <a:alphaModFix/>
          </a:blip>
          <a:srcRect r="24184"/>
          <a:stretch/>
        </p:blipFill>
        <p:spPr>
          <a:xfrm>
            <a:off x="7385644" y="2517635"/>
            <a:ext cx="164309" cy="196023"/>
          </a:xfrm>
          <a:prstGeom prst="rect">
            <a:avLst/>
          </a:prstGeom>
          <a:noFill/>
          <a:ln>
            <a:noFill/>
          </a:ln>
        </p:spPr>
      </p:pic>
      <p:pic>
        <p:nvPicPr>
          <p:cNvPr id="80" name="Google Shape;80;p15"/>
          <p:cNvPicPr preferRelativeResize="0"/>
          <p:nvPr/>
        </p:nvPicPr>
        <p:blipFill rotWithShape="1">
          <a:blip r:embed="rId6">
            <a:alphaModFix/>
          </a:blip>
          <a:srcRect r="24184"/>
          <a:stretch/>
        </p:blipFill>
        <p:spPr>
          <a:xfrm>
            <a:off x="7118586" y="1514523"/>
            <a:ext cx="164309" cy="196023"/>
          </a:xfrm>
          <a:prstGeom prst="rect">
            <a:avLst/>
          </a:prstGeom>
          <a:noFill/>
          <a:ln>
            <a:noFill/>
          </a:ln>
        </p:spPr>
      </p:pic>
      <p:pic>
        <p:nvPicPr>
          <p:cNvPr id="81" name="Google Shape;81;p15"/>
          <p:cNvPicPr preferRelativeResize="0"/>
          <p:nvPr/>
        </p:nvPicPr>
        <p:blipFill rotWithShape="1">
          <a:blip r:embed="rId6">
            <a:alphaModFix/>
          </a:blip>
          <a:srcRect r="24184"/>
          <a:stretch/>
        </p:blipFill>
        <p:spPr>
          <a:xfrm>
            <a:off x="7478340" y="2203378"/>
            <a:ext cx="164309" cy="196023"/>
          </a:xfrm>
          <a:prstGeom prst="rect">
            <a:avLst/>
          </a:prstGeom>
          <a:noFill/>
          <a:ln>
            <a:noFill/>
          </a:ln>
        </p:spPr>
      </p:pic>
      <p:pic>
        <p:nvPicPr>
          <p:cNvPr id="82" name="Google Shape;82;p15"/>
          <p:cNvPicPr preferRelativeResize="0"/>
          <p:nvPr/>
        </p:nvPicPr>
        <p:blipFill rotWithShape="1">
          <a:blip r:embed="rId5">
            <a:alphaModFix/>
          </a:blip>
          <a:srcRect r="24000"/>
          <a:stretch/>
        </p:blipFill>
        <p:spPr>
          <a:xfrm>
            <a:off x="6410732" y="3134820"/>
            <a:ext cx="179563" cy="213667"/>
          </a:xfrm>
          <a:prstGeom prst="rect">
            <a:avLst/>
          </a:prstGeom>
          <a:noFill/>
          <a:ln>
            <a:noFill/>
          </a:ln>
        </p:spPr>
      </p:pic>
      <p:pic>
        <p:nvPicPr>
          <p:cNvPr id="83" name="Google Shape;83;p15"/>
          <p:cNvPicPr preferRelativeResize="0"/>
          <p:nvPr/>
        </p:nvPicPr>
        <p:blipFill rotWithShape="1">
          <a:blip r:embed="rId7">
            <a:alphaModFix/>
          </a:blip>
          <a:srcRect l="4739" t="8298" r="4648" b="10892"/>
          <a:stretch/>
        </p:blipFill>
        <p:spPr>
          <a:xfrm>
            <a:off x="4519925" y="1238925"/>
            <a:ext cx="4246625" cy="2381357"/>
          </a:xfrm>
          <a:prstGeom prst="rect">
            <a:avLst/>
          </a:prstGeom>
          <a:noFill/>
          <a:ln>
            <a:noFill/>
          </a:ln>
        </p:spPr>
      </p:pic>
      <p:pic>
        <p:nvPicPr>
          <p:cNvPr id="84" name="Google Shape;84;p15"/>
          <p:cNvPicPr preferRelativeResize="0"/>
          <p:nvPr/>
        </p:nvPicPr>
        <p:blipFill rotWithShape="1">
          <a:blip r:embed="rId5">
            <a:alphaModFix/>
          </a:blip>
          <a:srcRect r="24000"/>
          <a:stretch/>
        </p:blipFill>
        <p:spPr>
          <a:xfrm>
            <a:off x="6376724" y="2690674"/>
            <a:ext cx="179564" cy="213667"/>
          </a:xfrm>
          <a:prstGeom prst="rect">
            <a:avLst/>
          </a:prstGeom>
          <a:noFill/>
          <a:ln>
            <a:noFill/>
          </a:ln>
        </p:spPr>
      </p:pic>
      <p:pic>
        <p:nvPicPr>
          <p:cNvPr id="85" name="Google Shape;85;p15"/>
          <p:cNvPicPr preferRelativeResize="0"/>
          <p:nvPr/>
        </p:nvPicPr>
        <p:blipFill rotWithShape="1">
          <a:blip r:embed="rId5">
            <a:alphaModFix/>
          </a:blip>
          <a:srcRect r="24000"/>
          <a:stretch/>
        </p:blipFill>
        <p:spPr>
          <a:xfrm>
            <a:off x="6670535" y="2415927"/>
            <a:ext cx="179563" cy="213667"/>
          </a:xfrm>
          <a:prstGeom prst="rect">
            <a:avLst/>
          </a:prstGeom>
          <a:noFill/>
          <a:ln>
            <a:noFill/>
          </a:ln>
        </p:spPr>
      </p:pic>
      <p:pic>
        <p:nvPicPr>
          <p:cNvPr id="86" name="Google Shape;86;p15"/>
          <p:cNvPicPr preferRelativeResize="0"/>
          <p:nvPr/>
        </p:nvPicPr>
        <p:blipFill rotWithShape="1">
          <a:blip r:embed="rId5">
            <a:alphaModFix/>
          </a:blip>
          <a:srcRect r="24000"/>
          <a:stretch/>
        </p:blipFill>
        <p:spPr>
          <a:xfrm>
            <a:off x="6670535" y="2123281"/>
            <a:ext cx="179563" cy="213667"/>
          </a:xfrm>
          <a:prstGeom prst="rect">
            <a:avLst/>
          </a:prstGeom>
          <a:noFill/>
          <a:ln>
            <a:noFill/>
          </a:ln>
        </p:spPr>
      </p:pic>
      <p:pic>
        <p:nvPicPr>
          <p:cNvPr id="87" name="Google Shape;87;p15"/>
          <p:cNvPicPr preferRelativeResize="0"/>
          <p:nvPr/>
        </p:nvPicPr>
        <p:blipFill rotWithShape="1">
          <a:blip r:embed="rId5">
            <a:alphaModFix/>
          </a:blip>
          <a:srcRect r="24000"/>
          <a:stretch/>
        </p:blipFill>
        <p:spPr>
          <a:xfrm>
            <a:off x="7653870" y="2096555"/>
            <a:ext cx="179563" cy="213667"/>
          </a:xfrm>
          <a:prstGeom prst="rect">
            <a:avLst/>
          </a:prstGeom>
          <a:noFill/>
          <a:ln>
            <a:noFill/>
          </a:ln>
        </p:spPr>
      </p:pic>
      <p:pic>
        <p:nvPicPr>
          <p:cNvPr id="88" name="Google Shape;88;p15"/>
          <p:cNvPicPr preferRelativeResize="0"/>
          <p:nvPr/>
        </p:nvPicPr>
        <p:blipFill rotWithShape="1">
          <a:blip r:embed="rId5">
            <a:alphaModFix/>
          </a:blip>
          <a:srcRect r="24000"/>
          <a:stretch/>
        </p:blipFill>
        <p:spPr>
          <a:xfrm>
            <a:off x="7873055" y="2415927"/>
            <a:ext cx="179563" cy="213667"/>
          </a:xfrm>
          <a:prstGeom prst="rect">
            <a:avLst/>
          </a:prstGeom>
          <a:noFill/>
          <a:ln>
            <a:noFill/>
          </a:ln>
        </p:spPr>
      </p:pic>
      <p:pic>
        <p:nvPicPr>
          <p:cNvPr id="89" name="Google Shape;89;p15"/>
          <p:cNvPicPr preferRelativeResize="0"/>
          <p:nvPr/>
        </p:nvPicPr>
        <p:blipFill rotWithShape="1">
          <a:blip r:embed="rId5">
            <a:alphaModFix/>
          </a:blip>
          <a:srcRect r="24000"/>
          <a:stretch/>
        </p:blipFill>
        <p:spPr>
          <a:xfrm>
            <a:off x="7953236" y="2314507"/>
            <a:ext cx="179563" cy="213667"/>
          </a:xfrm>
          <a:prstGeom prst="rect">
            <a:avLst/>
          </a:prstGeom>
          <a:noFill/>
          <a:ln>
            <a:noFill/>
          </a:ln>
        </p:spPr>
      </p:pic>
      <p:pic>
        <p:nvPicPr>
          <p:cNvPr id="90" name="Google Shape;90;p15"/>
          <p:cNvPicPr preferRelativeResize="0"/>
          <p:nvPr/>
        </p:nvPicPr>
        <p:blipFill rotWithShape="1">
          <a:blip r:embed="rId5">
            <a:alphaModFix/>
          </a:blip>
          <a:srcRect r="24000"/>
          <a:stretch/>
        </p:blipFill>
        <p:spPr>
          <a:xfrm>
            <a:off x="6590298" y="2904341"/>
            <a:ext cx="179563" cy="213667"/>
          </a:xfrm>
          <a:prstGeom prst="rect">
            <a:avLst/>
          </a:prstGeom>
          <a:noFill/>
          <a:ln>
            <a:noFill/>
          </a:ln>
        </p:spPr>
      </p:pic>
      <p:pic>
        <p:nvPicPr>
          <p:cNvPr id="91" name="Google Shape;91;p15"/>
          <p:cNvPicPr preferRelativeResize="0"/>
          <p:nvPr/>
        </p:nvPicPr>
        <p:blipFill rotWithShape="1">
          <a:blip r:embed="rId5">
            <a:alphaModFix/>
          </a:blip>
          <a:srcRect r="24000"/>
          <a:stretch/>
        </p:blipFill>
        <p:spPr>
          <a:xfrm>
            <a:off x="6294446" y="2904341"/>
            <a:ext cx="179564" cy="213667"/>
          </a:xfrm>
          <a:prstGeom prst="rect">
            <a:avLst/>
          </a:prstGeom>
          <a:noFill/>
          <a:ln>
            <a:noFill/>
          </a:ln>
        </p:spPr>
      </p:pic>
      <p:pic>
        <p:nvPicPr>
          <p:cNvPr id="92" name="Google Shape;92;p15"/>
          <p:cNvPicPr preferRelativeResize="0"/>
          <p:nvPr/>
        </p:nvPicPr>
        <p:blipFill rotWithShape="1">
          <a:blip r:embed="rId5">
            <a:alphaModFix/>
          </a:blip>
          <a:srcRect r="24000"/>
          <a:stretch/>
        </p:blipFill>
        <p:spPr>
          <a:xfrm>
            <a:off x="6410732" y="3027987"/>
            <a:ext cx="179563" cy="213667"/>
          </a:xfrm>
          <a:prstGeom prst="rect">
            <a:avLst/>
          </a:prstGeom>
          <a:noFill/>
          <a:ln>
            <a:noFill/>
          </a:ln>
        </p:spPr>
      </p:pic>
      <p:pic>
        <p:nvPicPr>
          <p:cNvPr id="93" name="Google Shape;93;p15"/>
          <p:cNvPicPr preferRelativeResize="0"/>
          <p:nvPr/>
        </p:nvPicPr>
        <p:blipFill rotWithShape="1">
          <a:blip r:embed="rId5">
            <a:alphaModFix/>
          </a:blip>
          <a:srcRect r="24000"/>
          <a:stretch/>
        </p:blipFill>
        <p:spPr>
          <a:xfrm>
            <a:off x="6474011" y="3076867"/>
            <a:ext cx="179564" cy="213667"/>
          </a:xfrm>
          <a:prstGeom prst="rect">
            <a:avLst/>
          </a:prstGeom>
          <a:noFill/>
          <a:ln>
            <a:noFill/>
          </a:ln>
        </p:spPr>
      </p:pic>
      <p:pic>
        <p:nvPicPr>
          <p:cNvPr id="94" name="Google Shape;94;p15"/>
          <p:cNvPicPr preferRelativeResize="0"/>
          <p:nvPr/>
        </p:nvPicPr>
        <p:blipFill rotWithShape="1">
          <a:blip r:embed="rId5">
            <a:alphaModFix/>
          </a:blip>
          <a:srcRect r="24000"/>
          <a:stretch/>
        </p:blipFill>
        <p:spPr>
          <a:xfrm>
            <a:off x="6551414" y="3134820"/>
            <a:ext cx="179564" cy="213667"/>
          </a:xfrm>
          <a:prstGeom prst="rect">
            <a:avLst/>
          </a:prstGeom>
          <a:noFill/>
          <a:ln>
            <a:noFill/>
          </a:ln>
        </p:spPr>
      </p:pic>
      <p:pic>
        <p:nvPicPr>
          <p:cNvPr id="95" name="Google Shape;95;p15"/>
          <p:cNvPicPr preferRelativeResize="0"/>
          <p:nvPr/>
        </p:nvPicPr>
        <p:blipFill rotWithShape="1">
          <a:blip r:embed="rId5">
            <a:alphaModFix/>
          </a:blip>
          <a:srcRect r="24000"/>
          <a:stretch/>
        </p:blipFill>
        <p:spPr>
          <a:xfrm>
            <a:off x="7993196" y="1659041"/>
            <a:ext cx="179563" cy="213667"/>
          </a:xfrm>
          <a:prstGeom prst="rect">
            <a:avLst/>
          </a:prstGeom>
          <a:noFill/>
          <a:ln>
            <a:noFill/>
          </a:ln>
        </p:spPr>
      </p:pic>
      <p:pic>
        <p:nvPicPr>
          <p:cNvPr id="96" name="Google Shape;96;p15"/>
          <p:cNvPicPr preferRelativeResize="0"/>
          <p:nvPr/>
        </p:nvPicPr>
        <p:blipFill rotWithShape="1">
          <a:blip r:embed="rId5">
            <a:alphaModFix/>
          </a:blip>
          <a:srcRect r="24000"/>
          <a:stretch/>
        </p:blipFill>
        <p:spPr>
          <a:xfrm>
            <a:off x="8085200" y="1659041"/>
            <a:ext cx="179563" cy="213667"/>
          </a:xfrm>
          <a:prstGeom prst="rect">
            <a:avLst/>
          </a:prstGeom>
          <a:noFill/>
          <a:ln>
            <a:noFill/>
          </a:ln>
        </p:spPr>
      </p:pic>
      <p:pic>
        <p:nvPicPr>
          <p:cNvPr id="97" name="Google Shape;97;p15"/>
          <p:cNvPicPr preferRelativeResize="0"/>
          <p:nvPr/>
        </p:nvPicPr>
        <p:blipFill rotWithShape="1">
          <a:blip r:embed="rId5">
            <a:alphaModFix/>
          </a:blip>
          <a:srcRect r="24000"/>
          <a:stretch/>
        </p:blipFill>
        <p:spPr>
          <a:xfrm>
            <a:off x="8344425" y="2062222"/>
            <a:ext cx="179563" cy="213667"/>
          </a:xfrm>
          <a:prstGeom prst="rect">
            <a:avLst/>
          </a:prstGeom>
          <a:noFill/>
          <a:ln>
            <a:noFill/>
          </a:ln>
        </p:spPr>
      </p:pic>
      <p:pic>
        <p:nvPicPr>
          <p:cNvPr id="98" name="Google Shape;98;p15"/>
          <p:cNvPicPr preferRelativeResize="0"/>
          <p:nvPr/>
        </p:nvPicPr>
        <p:blipFill rotWithShape="1">
          <a:blip r:embed="rId6">
            <a:alphaModFix/>
          </a:blip>
          <a:srcRect r="24184"/>
          <a:stretch/>
        </p:blipFill>
        <p:spPr>
          <a:xfrm>
            <a:off x="6212417" y="2517635"/>
            <a:ext cx="164308" cy="196023"/>
          </a:xfrm>
          <a:prstGeom prst="rect">
            <a:avLst/>
          </a:prstGeom>
          <a:noFill/>
          <a:ln>
            <a:noFill/>
          </a:ln>
        </p:spPr>
      </p:pic>
      <p:pic>
        <p:nvPicPr>
          <p:cNvPr id="99" name="Google Shape;99;p15"/>
          <p:cNvPicPr preferRelativeResize="0"/>
          <p:nvPr/>
        </p:nvPicPr>
        <p:blipFill rotWithShape="1">
          <a:blip r:embed="rId6">
            <a:alphaModFix/>
          </a:blip>
          <a:srcRect r="24184"/>
          <a:stretch/>
        </p:blipFill>
        <p:spPr>
          <a:xfrm>
            <a:off x="6850111" y="2140904"/>
            <a:ext cx="164309" cy="196023"/>
          </a:xfrm>
          <a:prstGeom prst="rect">
            <a:avLst/>
          </a:prstGeom>
          <a:noFill/>
          <a:ln>
            <a:noFill/>
          </a:ln>
        </p:spPr>
      </p:pic>
      <p:pic>
        <p:nvPicPr>
          <p:cNvPr id="100" name="Google Shape;100;p15"/>
          <p:cNvPicPr preferRelativeResize="0"/>
          <p:nvPr/>
        </p:nvPicPr>
        <p:blipFill rotWithShape="1">
          <a:blip r:embed="rId6">
            <a:alphaModFix/>
          </a:blip>
          <a:srcRect r="24184"/>
          <a:stretch/>
        </p:blipFill>
        <p:spPr>
          <a:xfrm>
            <a:off x="6452596" y="1981428"/>
            <a:ext cx="164308" cy="196023"/>
          </a:xfrm>
          <a:prstGeom prst="rect">
            <a:avLst/>
          </a:prstGeom>
          <a:noFill/>
          <a:ln>
            <a:noFill/>
          </a:ln>
        </p:spPr>
      </p:pic>
      <p:pic>
        <p:nvPicPr>
          <p:cNvPr id="101" name="Google Shape;101;p15"/>
          <p:cNvPicPr preferRelativeResize="0"/>
          <p:nvPr/>
        </p:nvPicPr>
        <p:blipFill rotWithShape="1">
          <a:blip r:embed="rId6">
            <a:alphaModFix/>
          </a:blip>
          <a:srcRect r="24184"/>
          <a:stretch/>
        </p:blipFill>
        <p:spPr>
          <a:xfrm>
            <a:off x="7087173" y="2494650"/>
            <a:ext cx="164309" cy="196023"/>
          </a:xfrm>
          <a:prstGeom prst="rect">
            <a:avLst/>
          </a:prstGeom>
          <a:noFill/>
          <a:ln>
            <a:noFill/>
          </a:ln>
        </p:spPr>
      </p:pic>
      <p:pic>
        <p:nvPicPr>
          <p:cNvPr id="102" name="Google Shape;102;p15"/>
          <p:cNvPicPr preferRelativeResize="0"/>
          <p:nvPr/>
        </p:nvPicPr>
        <p:blipFill rotWithShape="1">
          <a:blip r:embed="rId6">
            <a:alphaModFix/>
          </a:blip>
          <a:srcRect r="24184"/>
          <a:stretch/>
        </p:blipFill>
        <p:spPr>
          <a:xfrm>
            <a:off x="6954279" y="2517635"/>
            <a:ext cx="164309" cy="196023"/>
          </a:xfrm>
          <a:prstGeom prst="rect">
            <a:avLst/>
          </a:prstGeom>
          <a:noFill/>
          <a:ln>
            <a:noFill/>
          </a:ln>
        </p:spPr>
      </p:pic>
      <p:pic>
        <p:nvPicPr>
          <p:cNvPr id="103" name="Google Shape;103;p15"/>
          <p:cNvPicPr preferRelativeResize="0"/>
          <p:nvPr/>
        </p:nvPicPr>
        <p:blipFill rotWithShape="1">
          <a:blip r:embed="rId6">
            <a:alphaModFix/>
          </a:blip>
          <a:srcRect r="24184"/>
          <a:stretch/>
        </p:blipFill>
        <p:spPr>
          <a:xfrm>
            <a:off x="6898233" y="2600694"/>
            <a:ext cx="164309" cy="196023"/>
          </a:xfrm>
          <a:prstGeom prst="rect">
            <a:avLst/>
          </a:prstGeom>
          <a:noFill/>
          <a:ln>
            <a:noFill/>
          </a:ln>
        </p:spPr>
      </p:pic>
      <p:pic>
        <p:nvPicPr>
          <p:cNvPr id="104" name="Google Shape;104;p15"/>
          <p:cNvPicPr preferRelativeResize="0"/>
          <p:nvPr/>
        </p:nvPicPr>
        <p:blipFill rotWithShape="1">
          <a:blip r:embed="rId6">
            <a:alphaModFix/>
          </a:blip>
          <a:srcRect r="24184"/>
          <a:stretch/>
        </p:blipFill>
        <p:spPr>
          <a:xfrm>
            <a:off x="6934169" y="2713648"/>
            <a:ext cx="164309" cy="196023"/>
          </a:xfrm>
          <a:prstGeom prst="rect">
            <a:avLst/>
          </a:prstGeom>
          <a:noFill/>
          <a:ln>
            <a:noFill/>
          </a:ln>
        </p:spPr>
      </p:pic>
      <p:pic>
        <p:nvPicPr>
          <p:cNvPr id="105" name="Google Shape;105;p15"/>
          <p:cNvPicPr preferRelativeResize="0"/>
          <p:nvPr/>
        </p:nvPicPr>
        <p:blipFill rotWithShape="1">
          <a:blip r:embed="rId6">
            <a:alphaModFix/>
          </a:blip>
          <a:srcRect r="24184"/>
          <a:stretch/>
        </p:blipFill>
        <p:spPr>
          <a:xfrm>
            <a:off x="7323873" y="2427276"/>
            <a:ext cx="164309" cy="196023"/>
          </a:xfrm>
          <a:prstGeom prst="rect">
            <a:avLst/>
          </a:prstGeom>
          <a:noFill/>
          <a:ln>
            <a:noFill/>
          </a:ln>
        </p:spPr>
      </p:pic>
      <p:pic>
        <p:nvPicPr>
          <p:cNvPr id="106" name="Google Shape;106;p15"/>
          <p:cNvPicPr preferRelativeResize="0"/>
          <p:nvPr/>
        </p:nvPicPr>
        <p:blipFill rotWithShape="1">
          <a:blip r:embed="rId6">
            <a:alphaModFix/>
          </a:blip>
          <a:srcRect r="24184"/>
          <a:stretch/>
        </p:blipFill>
        <p:spPr>
          <a:xfrm>
            <a:off x="5625259" y="2494650"/>
            <a:ext cx="164308" cy="196023"/>
          </a:xfrm>
          <a:prstGeom prst="rect">
            <a:avLst/>
          </a:prstGeom>
          <a:noFill/>
          <a:ln>
            <a:noFill/>
          </a:ln>
        </p:spPr>
      </p:pic>
      <p:pic>
        <p:nvPicPr>
          <p:cNvPr id="107" name="Google Shape;107;p15"/>
          <p:cNvPicPr preferRelativeResize="0"/>
          <p:nvPr/>
        </p:nvPicPr>
        <p:blipFill rotWithShape="1">
          <a:blip r:embed="rId6">
            <a:alphaModFix/>
          </a:blip>
          <a:srcRect r="24184"/>
          <a:stretch/>
        </p:blipFill>
        <p:spPr>
          <a:xfrm>
            <a:off x="6833243" y="2427286"/>
            <a:ext cx="164309" cy="196023"/>
          </a:xfrm>
          <a:prstGeom prst="rect">
            <a:avLst/>
          </a:prstGeom>
          <a:noFill/>
          <a:ln>
            <a:noFill/>
          </a:ln>
        </p:spPr>
      </p:pic>
      <p:pic>
        <p:nvPicPr>
          <p:cNvPr id="108" name="Google Shape;108;p15"/>
          <p:cNvPicPr preferRelativeResize="0"/>
          <p:nvPr/>
        </p:nvPicPr>
        <p:blipFill rotWithShape="1">
          <a:blip r:embed="rId6">
            <a:alphaModFix/>
          </a:blip>
          <a:srcRect r="24184"/>
          <a:stretch/>
        </p:blipFill>
        <p:spPr>
          <a:xfrm>
            <a:off x="6685793" y="2600694"/>
            <a:ext cx="164309" cy="196023"/>
          </a:xfrm>
          <a:prstGeom prst="rect">
            <a:avLst/>
          </a:prstGeom>
          <a:noFill/>
          <a:ln>
            <a:noFill/>
          </a:ln>
        </p:spPr>
      </p:pic>
      <p:pic>
        <p:nvPicPr>
          <p:cNvPr id="109" name="Google Shape;109;p15"/>
          <p:cNvPicPr preferRelativeResize="0"/>
          <p:nvPr/>
        </p:nvPicPr>
        <p:blipFill rotWithShape="1">
          <a:blip r:embed="rId6">
            <a:alphaModFix/>
          </a:blip>
          <a:srcRect r="24184"/>
          <a:stretch/>
        </p:blipFill>
        <p:spPr>
          <a:xfrm>
            <a:off x="6685793" y="2784190"/>
            <a:ext cx="164309" cy="196023"/>
          </a:xfrm>
          <a:prstGeom prst="rect">
            <a:avLst/>
          </a:prstGeom>
          <a:noFill/>
          <a:ln>
            <a:noFill/>
          </a:ln>
        </p:spPr>
      </p:pic>
      <p:pic>
        <p:nvPicPr>
          <p:cNvPr id="110" name="Google Shape;110;p15"/>
          <p:cNvPicPr preferRelativeResize="0"/>
          <p:nvPr/>
        </p:nvPicPr>
        <p:blipFill rotWithShape="1">
          <a:blip r:embed="rId6">
            <a:alphaModFix/>
          </a:blip>
          <a:srcRect r="24184"/>
          <a:stretch/>
        </p:blipFill>
        <p:spPr>
          <a:xfrm>
            <a:off x="6569404" y="2584456"/>
            <a:ext cx="164309" cy="196023"/>
          </a:xfrm>
          <a:prstGeom prst="rect">
            <a:avLst/>
          </a:prstGeom>
          <a:noFill/>
          <a:ln>
            <a:noFill/>
          </a:ln>
        </p:spPr>
      </p:pic>
      <p:pic>
        <p:nvPicPr>
          <p:cNvPr id="111" name="Google Shape;111;p15"/>
          <p:cNvPicPr preferRelativeResize="0"/>
          <p:nvPr/>
        </p:nvPicPr>
        <p:blipFill rotWithShape="1">
          <a:blip r:embed="rId6">
            <a:alphaModFix/>
          </a:blip>
          <a:srcRect r="24184"/>
          <a:stretch/>
        </p:blipFill>
        <p:spPr>
          <a:xfrm>
            <a:off x="6803871" y="2831974"/>
            <a:ext cx="164309" cy="196023"/>
          </a:xfrm>
          <a:prstGeom prst="rect">
            <a:avLst/>
          </a:prstGeom>
          <a:noFill/>
          <a:ln>
            <a:noFill/>
          </a:ln>
        </p:spPr>
      </p:pic>
      <p:pic>
        <p:nvPicPr>
          <p:cNvPr id="112" name="Google Shape;112;p15"/>
          <p:cNvPicPr preferRelativeResize="0"/>
          <p:nvPr/>
        </p:nvPicPr>
        <p:blipFill rotWithShape="1">
          <a:blip r:embed="rId6">
            <a:alphaModFix/>
          </a:blip>
          <a:srcRect r="24184"/>
          <a:stretch/>
        </p:blipFill>
        <p:spPr>
          <a:xfrm>
            <a:off x="5793443" y="2404374"/>
            <a:ext cx="164308" cy="196023"/>
          </a:xfrm>
          <a:prstGeom prst="rect">
            <a:avLst/>
          </a:prstGeom>
          <a:noFill/>
          <a:ln>
            <a:noFill/>
          </a:ln>
        </p:spPr>
      </p:pic>
      <p:pic>
        <p:nvPicPr>
          <p:cNvPr id="113" name="Google Shape;113;p15"/>
          <p:cNvPicPr preferRelativeResize="0"/>
          <p:nvPr/>
        </p:nvPicPr>
        <p:blipFill rotWithShape="1">
          <a:blip r:embed="rId6">
            <a:alphaModFix/>
          </a:blip>
          <a:srcRect r="24184"/>
          <a:stretch/>
        </p:blipFill>
        <p:spPr>
          <a:xfrm>
            <a:off x="6087934" y="2404374"/>
            <a:ext cx="164308" cy="196023"/>
          </a:xfrm>
          <a:prstGeom prst="rect">
            <a:avLst/>
          </a:prstGeom>
          <a:noFill/>
          <a:ln>
            <a:noFill/>
          </a:ln>
        </p:spPr>
      </p:pic>
      <p:pic>
        <p:nvPicPr>
          <p:cNvPr id="114" name="Google Shape;114;p15"/>
          <p:cNvPicPr preferRelativeResize="0"/>
          <p:nvPr/>
        </p:nvPicPr>
        <p:blipFill rotWithShape="1">
          <a:blip r:embed="rId6">
            <a:alphaModFix/>
          </a:blip>
          <a:srcRect r="24184"/>
          <a:stretch/>
        </p:blipFill>
        <p:spPr>
          <a:xfrm>
            <a:off x="4847597" y="2424744"/>
            <a:ext cx="164308" cy="196023"/>
          </a:xfrm>
          <a:prstGeom prst="rect">
            <a:avLst/>
          </a:prstGeom>
          <a:noFill/>
          <a:ln>
            <a:noFill/>
          </a:ln>
        </p:spPr>
      </p:pic>
      <p:pic>
        <p:nvPicPr>
          <p:cNvPr id="115" name="Google Shape;115;p15"/>
          <p:cNvPicPr preferRelativeResize="0"/>
          <p:nvPr/>
        </p:nvPicPr>
        <p:blipFill rotWithShape="1">
          <a:blip r:embed="rId6">
            <a:alphaModFix/>
          </a:blip>
          <a:srcRect r="24184"/>
          <a:stretch/>
        </p:blipFill>
        <p:spPr>
          <a:xfrm>
            <a:off x="7159566" y="1889142"/>
            <a:ext cx="164309" cy="196023"/>
          </a:xfrm>
          <a:prstGeom prst="rect">
            <a:avLst/>
          </a:prstGeom>
          <a:noFill/>
          <a:ln>
            <a:noFill/>
          </a:ln>
        </p:spPr>
      </p:pic>
      <p:pic>
        <p:nvPicPr>
          <p:cNvPr id="116" name="Google Shape;116;p15"/>
          <p:cNvPicPr preferRelativeResize="0"/>
          <p:nvPr/>
        </p:nvPicPr>
        <p:blipFill rotWithShape="1">
          <a:blip r:embed="rId6">
            <a:alphaModFix/>
          </a:blip>
          <a:srcRect r="24184"/>
          <a:stretch/>
        </p:blipFill>
        <p:spPr>
          <a:xfrm>
            <a:off x="7251468" y="1667858"/>
            <a:ext cx="164309" cy="196023"/>
          </a:xfrm>
          <a:prstGeom prst="rect">
            <a:avLst/>
          </a:prstGeom>
          <a:noFill/>
          <a:ln>
            <a:noFill/>
          </a:ln>
        </p:spPr>
      </p:pic>
      <p:pic>
        <p:nvPicPr>
          <p:cNvPr id="117" name="Google Shape;117;p15"/>
          <p:cNvPicPr preferRelativeResize="0"/>
          <p:nvPr/>
        </p:nvPicPr>
        <p:blipFill rotWithShape="1">
          <a:blip r:embed="rId6">
            <a:alphaModFix/>
          </a:blip>
          <a:srcRect r="24184"/>
          <a:stretch/>
        </p:blipFill>
        <p:spPr>
          <a:xfrm>
            <a:off x="7495820" y="2210134"/>
            <a:ext cx="164309" cy="196023"/>
          </a:xfrm>
          <a:prstGeom prst="rect">
            <a:avLst/>
          </a:prstGeom>
          <a:noFill/>
          <a:ln>
            <a:noFill/>
          </a:ln>
        </p:spPr>
      </p:pic>
      <p:pic>
        <p:nvPicPr>
          <p:cNvPr id="118" name="Google Shape;118;p15"/>
          <p:cNvPicPr preferRelativeResize="0"/>
          <p:nvPr/>
        </p:nvPicPr>
        <p:blipFill rotWithShape="1">
          <a:blip r:embed="rId6">
            <a:alphaModFix/>
          </a:blip>
          <a:srcRect r="24184"/>
          <a:stretch/>
        </p:blipFill>
        <p:spPr>
          <a:xfrm>
            <a:off x="7735773" y="1710536"/>
            <a:ext cx="164309" cy="196023"/>
          </a:xfrm>
          <a:prstGeom prst="rect">
            <a:avLst/>
          </a:prstGeom>
          <a:noFill/>
          <a:ln>
            <a:noFill/>
          </a:ln>
        </p:spPr>
      </p:pic>
      <p:pic>
        <p:nvPicPr>
          <p:cNvPr id="119" name="Google Shape;119;p15"/>
          <p:cNvPicPr preferRelativeResize="0"/>
          <p:nvPr/>
        </p:nvPicPr>
        <p:blipFill rotWithShape="1">
          <a:blip r:embed="rId6">
            <a:alphaModFix/>
          </a:blip>
          <a:srcRect r="24184"/>
          <a:stretch/>
        </p:blipFill>
        <p:spPr>
          <a:xfrm>
            <a:off x="7780188" y="2209734"/>
            <a:ext cx="164309" cy="196023"/>
          </a:xfrm>
          <a:prstGeom prst="rect">
            <a:avLst/>
          </a:prstGeom>
          <a:noFill/>
          <a:ln>
            <a:noFill/>
          </a:ln>
        </p:spPr>
      </p:pic>
      <p:pic>
        <p:nvPicPr>
          <p:cNvPr id="120" name="Google Shape;120;p15"/>
          <p:cNvPicPr preferRelativeResize="0"/>
          <p:nvPr/>
        </p:nvPicPr>
        <p:blipFill rotWithShape="1">
          <a:blip r:embed="rId6">
            <a:alphaModFix/>
          </a:blip>
          <a:srcRect r="24184"/>
          <a:stretch/>
        </p:blipFill>
        <p:spPr>
          <a:xfrm>
            <a:off x="5094952" y="2424734"/>
            <a:ext cx="164308" cy="196023"/>
          </a:xfrm>
          <a:prstGeom prst="rect">
            <a:avLst/>
          </a:prstGeom>
          <a:noFill/>
          <a:ln>
            <a:noFill/>
          </a:ln>
        </p:spPr>
      </p:pic>
      <p:pic>
        <p:nvPicPr>
          <p:cNvPr id="121" name="Google Shape;121;p15"/>
          <p:cNvPicPr preferRelativeResize="0"/>
          <p:nvPr/>
        </p:nvPicPr>
        <p:blipFill rotWithShape="1">
          <a:blip r:embed="rId6">
            <a:alphaModFix/>
          </a:blip>
          <a:srcRect r="24184"/>
          <a:stretch/>
        </p:blipFill>
        <p:spPr>
          <a:xfrm>
            <a:off x="7598458" y="2275878"/>
            <a:ext cx="164309" cy="196023"/>
          </a:xfrm>
          <a:prstGeom prst="rect">
            <a:avLst/>
          </a:prstGeom>
          <a:noFill/>
          <a:ln>
            <a:noFill/>
          </a:ln>
        </p:spPr>
      </p:pic>
      <p:pic>
        <p:nvPicPr>
          <p:cNvPr id="122" name="Google Shape;122;p15"/>
          <p:cNvPicPr preferRelativeResize="0"/>
          <p:nvPr/>
        </p:nvPicPr>
        <p:blipFill rotWithShape="1">
          <a:blip r:embed="rId6">
            <a:alphaModFix/>
          </a:blip>
          <a:srcRect r="24184"/>
          <a:stretch/>
        </p:blipFill>
        <p:spPr>
          <a:xfrm>
            <a:off x="7622343" y="1710536"/>
            <a:ext cx="164309" cy="196023"/>
          </a:xfrm>
          <a:prstGeom prst="rect">
            <a:avLst/>
          </a:prstGeom>
          <a:noFill/>
          <a:ln>
            <a:noFill/>
          </a:ln>
        </p:spPr>
      </p:pic>
      <p:pic>
        <p:nvPicPr>
          <p:cNvPr id="123" name="Google Shape;123;p15"/>
          <p:cNvPicPr preferRelativeResize="0"/>
          <p:nvPr/>
        </p:nvPicPr>
        <p:blipFill rotWithShape="1">
          <a:blip r:embed="rId6">
            <a:alphaModFix/>
          </a:blip>
          <a:srcRect r="24184"/>
          <a:stretch/>
        </p:blipFill>
        <p:spPr>
          <a:xfrm>
            <a:off x="7495809" y="1889121"/>
            <a:ext cx="164309" cy="196023"/>
          </a:xfrm>
          <a:prstGeom prst="rect">
            <a:avLst/>
          </a:prstGeom>
          <a:noFill/>
          <a:ln>
            <a:noFill/>
          </a:ln>
        </p:spPr>
      </p:pic>
      <p:pic>
        <p:nvPicPr>
          <p:cNvPr id="124" name="Google Shape;124;p15"/>
          <p:cNvPicPr preferRelativeResize="0"/>
          <p:nvPr/>
        </p:nvPicPr>
        <p:blipFill rotWithShape="1">
          <a:blip r:embed="rId6">
            <a:alphaModFix/>
          </a:blip>
          <a:srcRect r="24184"/>
          <a:stretch/>
        </p:blipFill>
        <p:spPr>
          <a:xfrm>
            <a:off x="8040104" y="2098021"/>
            <a:ext cx="164309" cy="196023"/>
          </a:xfrm>
          <a:prstGeom prst="rect">
            <a:avLst/>
          </a:prstGeom>
          <a:noFill/>
          <a:ln>
            <a:noFill/>
          </a:ln>
        </p:spPr>
      </p:pic>
      <p:pic>
        <p:nvPicPr>
          <p:cNvPr id="125" name="Google Shape;125;p15"/>
          <p:cNvPicPr preferRelativeResize="0"/>
          <p:nvPr/>
        </p:nvPicPr>
        <p:blipFill rotWithShape="1">
          <a:blip r:embed="rId6">
            <a:alphaModFix/>
          </a:blip>
          <a:srcRect r="24184"/>
          <a:stretch/>
        </p:blipFill>
        <p:spPr>
          <a:xfrm>
            <a:off x="8352053" y="2765871"/>
            <a:ext cx="164309" cy="196023"/>
          </a:xfrm>
          <a:prstGeom prst="rect">
            <a:avLst/>
          </a:prstGeom>
          <a:noFill/>
          <a:ln>
            <a:noFill/>
          </a:ln>
        </p:spPr>
      </p:pic>
      <p:pic>
        <p:nvPicPr>
          <p:cNvPr id="126" name="Google Shape;126;p15"/>
          <p:cNvPicPr preferRelativeResize="0"/>
          <p:nvPr/>
        </p:nvPicPr>
        <p:blipFill rotWithShape="1">
          <a:blip r:embed="rId6">
            <a:alphaModFix/>
          </a:blip>
          <a:srcRect r="24184"/>
          <a:stretch/>
        </p:blipFill>
        <p:spPr>
          <a:xfrm>
            <a:off x="5342308" y="2494650"/>
            <a:ext cx="164308" cy="196023"/>
          </a:xfrm>
          <a:prstGeom prst="rect">
            <a:avLst/>
          </a:prstGeom>
          <a:noFill/>
          <a:ln>
            <a:noFill/>
          </a:ln>
        </p:spPr>
      </p:pic>
      <p:pic>
        <p:nvPicPr>
          <p:cNvPr id="127" name="Google Shape;127;p15"/>
          <p:cNvPicPr preferRelativeResize="0"/>
          <p:nvPr/>
        </p:nvPicPr>
        <p:blipFill rotWithShape="1">
          <a:blip r:embed="rId6">
            <a:alphaModFix/>
          </a:blip>
          <a:srcRect r="24184"/>
          <a:stretch/>
        </p:blipFill>
        <p:spPr>
          <a:xfrm>
            <a:off x="8397160" y="2855358"/>
            <a:ext cx="164309" cy="196023"/>
          </a:xfrm>
          <a:prstGeom prst="rect">
            <a:avLst/>
          </a:prstGeom>
          <a:noFill/>
          <a:ln>
            <a:noFill/>
          </a:ln>
        </p:spPr>
      </p:pic>
      <p:pic>
        <p:nvPicPr>
          <p:cNvPr id="128" name="Google Shape;128;p15"/>
          <p:cNvPicPr preferRelativeResize="0"/>
          <p:nvPr/>
        </p:nvPicPr>
        <p:blipFill rotWithShape="1">
          <a:blip r:embed="rId6">
            <a:alphaModFix/>
          </a:blip>
          <a:srcRect r="24184"/>
          <a:stretch/>
        </p:blipFill>
        <p:spPr>
          <a:xfrm>
            <a:off x="7159555" y="1568160"/>
            <a:ext cx="164309" cy="196023"/>
          </a:xfrm>
          <a:prstGeom prst="rect">
            <a:avLst/>
          </a:prstGeom>
          <a:noFill/>
          <a:ln>
            <a:noFill/>
          </a:ln>
        </p:spPr>
      </p:pic>
      <p:pic>
        <p:nvPicPr>
          <p:cNvPr id="129" name="Google Shape;129;p15"/>
          <p:cNvPicPr preferRelativeResize="0"/>
          <p:nvPr/>
        </p:nvPicPr>
        <p:blipFill rotWithShape="1">
          <a:blip r:embed="rId6">
            <a:alphaModFix/>
          </a:blip>
          <a:srcRect r="24184"/>
          <a:stretch/>
        </p:blipFill>
        <p:spPr>
          <a:xfrm>
            <a:off x="5176890" y="1351540"/>
            <a:ext cx="164308" cy="196023"/>
          </a:xfrm>
          <a:prstGeom prst="rect">
            <a:avLst/>
          </a:prstGeom>
          <a:noFill/>
          <a:ln>
            <a:noFill/>
          </a:ln>
        </p:spPr>
      </p:pic>
      <p:pic>
        <p:nvPicPr>
          <p:cNvPr id="130" name="Google Shape;130;p15"/>
          <p:cNvPicPr preferRelativeResize="0"/>
          <p:nvPr/>
        </p:nvPicPr>
        <p:blipFill rotWithShape="1">
          <a:blip r:embed="rId6">
            <a:alphaModFix/>
          </a:blip>
          <a:srcRect r="24184"/>
          <a:stretch/>
        </p:blipFill>
        <p:spPr>
          <a:xfrm>
            <a:off x="4560757" y="1938996"/>
            <a:ext cx="164308" cy="196023"/>
          </a:xfrm>
          <a:prstGeom prst="rect">
            <a:avLst/>
          </a:prstGeom>
          <a:noFill/>
          <a:ln>
            <a:noFill/>
          </a:ln>
        </p:spPr>
      </p:pic>
      <p:pic>
        <p:nvPicPr>
          <p:cNvPr id="131" name="Google Shape;131;p15"/>
          <p:cNvPicPr preferRelativeResize="0"/>
          <p:nvPr/>
        </p:nvPicPr>
        <p:blipFill rotWithShape="1">
          <a:blip r:embed="rId6">
            <a:alphaModFix/>
          </a:blip>
          <a:srcRect r="24184"/>
          <a:stretch/>
        </p:blipFill>
        <p:spPr>
          <a:xfrm>
            <a:off x="8397160" y="1401815"/>
            <a:ext cx="164309" cy="196023"/>
          </a:xfrm>
          <a:prstGeom prst="rect">
            <a:avLst/>
          </a:prstGeom>
          <a:noFill/>
          <a:ln>
            <a:noFill/>
          </a:ln>
        </p:spPr>
      </p:pic>
      <p:pic>
        <p:nvPicPr>
          <p:cNvPr id="132" name="Google Shape;132;p15"/>
          <p:cNvPicPr preferRelativeResize="0"/>
          <p:nvPr/>
        </p:nvPicPr>
        <p:blipFill rotWithShape="1">
          <a:blip r:embed="rId6">
            <a:alphaModFix/>
          </a:blip>
          <a:srcRect r="24184"/>
          <a:stretch/>
        </p:blipFill>
        <p:spPr>
          <a:xfrm>
            <a:off x="5012572" y="1318509"/>
            <a:ext cx="164308" cy="196023"/>
          </a:xfrm>
          <a:prstGeom prst="rect">
            <a:avLst/>
          </a:prstGeom>
          <a:noFill/>
          <a:ln>
            <a:noFill/>
          </a:ln>
        </p:spPr>
      </p:pic>
      <p:pic>
        <p:nvPicPr>
          <p:cNvPr id="133" name="Google Shape;133;p15"/>
          <p:cNvPicPr preferRelativeResize="0"/>
          <p:nvPr/>
        </p:nvPicPr>
        <p:blipFill rotWithShape="1">
          <a:blip r:embed="rId6">
            <a:alphaModFix/>
          </a:blip>
          <a:srcRect r="24184"/>
          <a:stretch/>
        </p:blipFill>
        <p:spPr>
          <a:xfrm>
            <a:off x="8561455" y="2980193"/>
            <a:ext cx="164309" cy="196023"/>
          </a:xfrm>
          <a:prstGeom prst="rect">
            <a:avLst/>
          </a:prstGeom>
          <a:noFill/>
          <a:ln>
            <a:noFill/>
          </a:ln>
        </p:spPr>
      </p:pic>
      <p:pic>
        <p:nvPicPr>
          <p:cNvPr id="134" name="Google Shape;134;p15"/>
          <p:cNvPicPr preferRelativeResize="0"/>
          <p:nvPr/>
        </p:nvPicPr>
        <p:blipFill rotWithShape="1">
          <a:blip r:embed="rId6">
            <a:alphaModFix/>
          </a:blip>
          <a:srcRect r="24184"/>
          <a:stretch/>
        </p:blipFill>
        <p:spPr>
          <a:xfrm>
            <a:off x="8116385" y="2210134"/>
            <a:ext cx="164309" cy="196023"/>
          </a:xfrm>
          <a:prstGeom prst="rect">
            <a:avLst/>
          </a:prstGeom>
          <a:noFill/>
          <a:ln>
            <a:noFill/>
          </a:ln>
        </p:spPr>
      </p:pic>
      <p:pic>
        <p:nvPicPr>
          <p:cNvPr id="135" name="Google Shape;135;p15"/>
          <p:cNvPicPr preferRelativeResize="0"/>
          <p:nvPr/>
        </p:nvPicPr>
        <p:blipFill rotWithShape="1">
          <a:blip r:embed="rId6">
            <a:alphaModFix/>
          </a:blip>
          <a:srcRect r="24184"/>
          <a:stretch/>
        </p:blipFill>
        <p:spPr>
          <a:xfrm>
            <a:off x="4725064" y="2321622"/>
            <a:ext cx="164308" cy="196023"/>
          </a:xfrm>
          <a:prstGeom prst="rect">
            <a:avLst/>
          </a:prstGeom>
          <a:noFill/>
          <a:ln>
            <a:noFill/>
          </a:ln>
        </p:spPr>
      </p:pic>
      <p:pic>
        <p:nvPicPr>
          <p:cNvPr id="136" name="Google Shape;136;p15"/>
          <p:cNvPicPr preferRelativeResize="0"/>
          <p:nvPr/>
        </p:nvPicPr>
        <p:blipFill rotWithShape="1">
          <a:blip r:embed="rId6">
            <a:alphaModFix/>
          </a:blip>
          <a:srcRect r="24184"/>
          <a:stretch/>
        </p:blipFill>
        <p:spPr>
          <a:xfrm>
            <a:off x="8430874" y="1463018"/>
            <a:ext cx="164309" cy="196023"/>
          </a:xfrm>
          <a:prstGeom prst="rect">
            <a:avLst/>
          </a:prstGeom>
          <a:noFill/>
          <a:ln>
            <a:noFill/>
          </a:ln>
        </p:spPr>
      </p:pic>
      <p:pic>
        <p:nvPicPr>
          <p:cNvPr id="137" name="Google Shape;137;p15"/>
          <p:cNvPicPr preferRelativeResize="0"/>
          <p:nvPr/>
        </p:nvPicPr>
        <p:blipFill rotWithShape="1">
          <a:blip r:embed="rId6">
            <a:alphaModFix/>
          </a:blip>
          <a:srcRect r="24184"/>
          <a:stretch/>
        </p:blipFill>
        <p:spPr>
          <a:xfrm>
            <a:off x="8201894" y="2548154"/>
            <a:ext cx="164309" cy="196023"/>
          </a:xfrm>
          <a:prstGeom prst="rect">
            <a:avLst/>
          </a:prstGeom>
          <a:noFill/>
          <a:ln>
            <a:noFill/>
          </a:ln>
        </p:spPr>
      </p:pic>
      <p:pic>
        <p:nvPicPr>
          <p:cNvPr id="138" name="Google Shape;138;p15"/>
          <p:cNvPicPr preferRelativeResize="0"/>
          <p:nvPr/>
        </p:nvPicPr>
        <p:blipFill rotWithShape="1">
          <a:blip r:embed="rId6">
            <a:alphaModFix/>
          </a:blip>
          <a:srcRect r="24184"/>
          <a:stretch/>
        </p:blipFill>
        <p:spPr>
          <a:xfrm>
            <a:off x="8078330" y="2472445"/>
            <a:ext cx="164309" cy="196023"/>
          </a:xfrm>
          <a:prstGeom prst="rect">
            <a:avLst/>
          </a:prstGeom>
          <a:noFill/>
          <a:ln>
            <a:noFill/>
          </a:ln>
        </p:spPr>
      </p:pic>
      <p:pic>
        <p:nvPicPr>
          <p:cNvPr id="139" name="Google Shape;139;p15"/>
          <p:cNvPicPr preferRelativeResize="0"/>
          <p:nvPr/>
        </p:nvPicPr>
        <p:blipFill rotWithShape="1">
          <a:blip r:embed="rId6">
            <a:alphaModFix/>
          </a:blip>
          <a:srcRect r="24184"/>
          <a:stretch/>
        </p:blipFill>
        <p:spPr>
          <a:xfrm>
            <a:off x="5011903" y="2132098"/>
            <a:ext cx="164308" cy="196023"/>
          </a:xfrm>
          <a:prstGeom prst="rect">
            <a:avLst/>
          </a:prstGeom>
          <a:noFill/>
          <a:ln>
            <a:noFill/>
          </a:ln>
        </p:spPr>
      </p:pic>
      <p:pic>
        <p:nvPicPr>
          <p:cNvPr id="140" name="Google Shape;140;p15"/>
          <p:cNvPicPr preferRelativeResize="0"/>
          <p:nvPr/>
        </p:nvPicPr>
        <p:blipFill rotWithShape="1">
          <a:blip r:embed="rId6">
            <a:alphaModFix/>
          </a:blip>
          <a:srcRect r="24184"/>
          <a:stretch/>
        </p:blipFill>
        <p:spPr>
          <a:xfrm>
            <a:off x="8494481" y="2796472"/>
            <a:ext cx="164309" cy="196023"/>
          </a:xfrm>
          <a:prstGeom prst="rect">
            <a:avLst/>
          </a:prstGeom>
          <a:noFill/>
          <a:ln>
            <a:noFill/>
          </a:ln>
        </p:spPr>
      </p:pic>
      <p:pic>
        <p:nvPicPr>
          <p:cNvPr id="141" name="Google Shape;141;p15"/>
          <p:cNvPicPr preferRelativeResize="0"/>
          <p:nvPr/>
        </p:nvPicPr>
        <p:blipFill rotWithShape="1">
          <a:blip r:embed="rId6">
            <a:alphaModFix/>
          </a:blip>
          <a:srcRect r="24184"/>
          <a:stretch/>
        </p:blipFill>
        <p:spPr>
          <a:xfrm>
            <a:off x="8141540" y="2395844"/>
            <a:ext cx="164309" cy="196023"/>
          </a:xfrm>
          <a:prstGeom prst="rect">
            <a:avLst/>
          </a:prstGeom>
          <a:noFill/>
          <a:ln>
            <a:noFill/>
          </a:ln>
        </p:spPr>
      </p:pic>
      <p:pic>
        <p:nvPicPr>
          <p:cNvPr id="142" name="Google Shape;142;p15"/>
          <p:cNvPicPr preferRelativeResize="0"/>
          <p:nvPr/>
        </p:nvPicPr>
        <p:blipFill rotWithShape="1">
          <a:blip r:embed="rId6">
            <a:alphaModFix/>
          </a:blip>
          <a:srcRect r="24184"/>
          <a:stretch/>
        </p:blipFill>
        <p:spPr>
          <a:xfrm>
            <a:off x="7687798" y="2424734"/>
            <a:ext cx="164309" cy="196023"/>
          </a:xfrm>
          <a:prstGeom prst="rect">
            <a:avLst/>
          </a:prstGeom>
          <a:noFill/>
          <a:ln>
            <a:noFill/>
          </a:ln>
        </p:spPr>
      </p:pic>
      <p:pic>
        <p:nvPicPr>
          <p:cNvPr id="143" name="Google Shape;143;p15"/>
          <p:cNvPicPr preferRelativeResize="0"/>
          <p:nvPr/>
        </p:nvPicPr>
        <p:blipFill rotWithShape="1">
          <a:blip r:embed="rId6">
            <a:alphaModFix/>
          </a:blip>
          <a:srcRect r="24184"/>
          <a:stretch/>
        </p:blipFill>
        <p:spPr>
          <a:xfrm>
            <a:off x="5259259" y="2358415"/>
            <a:ext cx="164308" cy="196023"/>
          </a:xfrm>
          <a:prstGeom prst="rect">
            <a:avLst/>
          </a:prstGeom>
          <a:noFill/>
          <a:ln>
            <a:noFill/>
          </a:ln>
        </p:spPr>
      </p:pic>
      <p:pic>
        <p:nvPicPr>
          <p:cNvPr id="144" name="Google Shape;144;p15"/>
          <p:cNvPicPr preferRelativeResize="0"/>
          <p:nvPr/>
        </p:nvPicPr>
        <p:blipFill rotWithShape="1">
          <a:blip r:embed="rId6">
            <a:alphaModFix/>
          </a:blip>
          <a:srcRect r="24184"/>
          <a:stretch/>
        </p:blipFill>
        <p:spPr>
          <a:xfrm>
            <a:off x="7673787" y="2321622"/>
            <a:ext cx="164309" cy="196023"/>
          </a:xfrm>
          <a:prstGeom prst="rect">
            <a:avLst/>
          </a:prstGeom>
          <a:noFill/>
          <a:ln>
            <a:noFill/>
          </a:ln>
        </p:spPr>
      </p:pic>
      <p:pic>
        <p:nvPicPr>
          <p:cNvPr id="145" name="Google Shape;145;p15"/>
          <p:cNvPicPr preferRelativeResize="0"/>
          <p:nvPr/>
        </p:nvPicPr>
        <p:blipFill rotWithShape="1">
          <a:blip r:embed="rId6">
            <a:alphaModFix/>
          </a:blip>
          <a:srcRect r="24184"/>
          <a:stretch/>
        </p:blipFill>
        <p:spPr>
          <a:xfrm>
            <a:off x="5176879" y="2554439"/>
            <a:ext cx="164308" cy="196023"/>
          </a:xfrm>
          <a:prstGeom prst="rect">
            <a:avLst/>
          </a:prstGeom>
          <a:noFill/>
          <a:ln>
            <a:noFill/>
          </a:ln>
        </p:spPr>
      </p:pic>
      <p:pic>
        <p:nvPicPr>
          <p:cNvPr id="146" name="Google Shape;146;p15"/>
          <p:cNvPicPr preferRelativeResize="0"/>
          <p:nvPr/>
        </p:nvPicPr>
        <p:blipFill rotWithShape="1">
          <a:blip r:embed="rId6">
            <a:alphaModFix/>
          </a:blip>
          <a:srcRect r="24184"/>
          <a:stretch/>
        </p:blipFill>
        <p:spPr>
          <a:xfrm>
            <a:off x="8201894" y="2346564"/>
            <a:ext cx="164309" cy="196023"/>
          </a:xfrm>
          <a:prstGeom prst="rect">
            <a:avLst/>
          </a:prstGeom>
          <a:noFill/>
          <a:ln>
            <a:noFill/>
          </a:ln>
        </p:spPr>
      </p:pic>
      <p:pic>
        <p:nvPicPr>
          <p:cNvPr id="147" name="Google Shape;147;p15"/>
          <p:cNvPicPr preferRelativeResize="0"/>
          <p:nvPr/>
        </p:nvPicPr>
        <p:blipFill rotWithShape="1">
          <a:blip r:embed="rId5">
            <a:alphaModFix/>
          </a:blip>
          <a:srcRect r="24000"/>
          <a:stretch/>
        </p:blipFill>
        <p:spPr>
          <a:xfrm>
            <a:off x="5206308" y="2349599"/>
            <a:ext cx="179564" cy="213667"/>
          </a:xfrm>
          <a:prstGeom prst="rect">
            <a:avLst/>
          </a:prstGeom>
          <a:noFill/>
          <a:ln>
            <a:noFill/>
          </a:ln>
        </p:spPr>
      </p:pic>
      <p:pic>
        <p:nvPicPr>
          <p:cNvPr id="148" name="Google Shape;148;p15"/>
          <p:cNvPicPr preferRelativeResize="0"/>
          <p:nvPr/>
        </p:nvPicPr>
        <p:blipFill rotWithShape="1">
          <a:blip r:embed="rId6">
            <a:alphaModFix/>
          </a:blip>
          <a:srcRect r="24184"/>
          <a:stretch/>
        </p:blipFill>
        <p:spPr>
          <a:xfrm>
            <a:off x="7413678" y="2584456"/>
            <a:ext cx="164309" cy="196023"/>
          </a:xfrm>
          <a:prstGeom prst="rect">
            <a:avLst/>
          </a:prstGeom>
          <a:noFill/>
          <a:ln>
            <a:noFill/>
          </a:ln>
        </p:spPr>
      </p:pic>
      <p:pic>
        <p:nvPicPr>
          <p:cNvPr id="149" name="Google Shape;149;p15"/>
          <p:cNvPicPr preferRelativeResize="0"/>
          <p:nvPr/>
        </p:nvPicPr>
        <p:blipFill rotWithShape="1">
          <a:blip r:embed="rId6">
            <a:alphaModFix/>
          </a:blip>
          <a:srcRect r="24184"/>
          <a:stretch/>
        </p:blipFill>
        <p:spPr>
          <a:xfrm>
            <a:off x="8040104" y="1881514"/>
            <a:ext cx="164309" cy="196023"/>
          </a:xfrm>
          <a:prstGeom prst="rect">
            <a:avLst/>
          </a:prstGeom>
          <a:noFill/>
          <a:ln>
            <a:noFill/>
          </a:ln>
        </p:spPr>
      </p:pic>
      <p:pic>
        <p:nvPicPr>
          <p:cNvPr id="150" name="Google Shape;150;p15"/>
          <p:cNvPicPr preferRelativeResize="0"/>
          <p:nvPr/>
        </p:nvPicPr>
        <p:blipFill rotWithShape="1">
          <a:blip r:embed="rId6">
            <a:alphaModFix/>
          </a:blip>
          <a:srcRect r="24184"/>
          <a:stretch/>
        </p:blipFill>
        <p:spPr>
          <a:xfrm>
            <a:off x="7282892" y="2203388"/>
            <a:ext cx="164309" cy="196023"/>
          </a:xfrm>
          <a:prstGeom prst="rect">
            <a:avLst/>
          </a:prstGeom>
          <a:noFill/>
          <a:ln>
            <a:noFill/>
          </a:ln>
        </p:spPr>
      </p:pic>
      <p:pic>
        <p:nvPicPr>
          <p:cNvPr id="151" name="Google Shape;151;p15"/>
          <p:cNvPicPr preferRelativeResize="0"/>
          <p:nvPr/>
        </p:nvPicPr>
        <p:blipFill rotWithShape="1">
          <a:blip r:embed="rId6">
            <a:alphaModFix/>
          </a:blip>
          <a:srcRect r="24184"/>
          <a:stretch/>
        </p:blipFill>
        <p:spPr>
          <a:xfrm>
            <a:off x="7523492" y="1822300"/>
            <a:ext cx="164309" cy="196023"/>
          </a:xfrm>
          <a:prstGeom prst="rect">
            <a:avLst/>
          </a:prstGeom>
          <a:noFill/>
          <a:ln>
            <a:noFill/>
          </a:ln>
        </p:spPr>
      </p:pic>
      <p:pic>
        <p:nvPicPr>
          <p:cNvPr id="152" name="Google Shape;152;p15"/>
          <p:cNvPicPr preferRelativeResize="0"/>
          <p:nvPr/>
        </p:nvPicPr>
        <p:blipFill rotWithShape="1">
          <a:blip r:embed="rId6">
            <a:alphaModFix/>
          </a:blip>
          <a:srcRect r="24184"/>
          <a:stretch/>
        </p:blipFill>
        <p:spPr>
          <a:xfrm>
            <a:off x="8265876" y="1637256"/>
            <a:ext cx="164309" cy="196023"/>
          </a:xfrm>
          <a:prstGeom prst="rect">
            <a:avLst/>
          </a:prstGeom>
          <a:noFill/>
          <a:ln>
            <a:noFill/>
          </a:ln>
        </p:spPr>
      </p:pic>
      <p:pic>
        <p:nvPicPr>
          <p:cNvPr id="153" name="Google Shape;153;p15"/>
          <p:cNvPicPr preferRelativeResize="0"/>
          <p:nvPr/>
        </p:nvPicPr>
        <p:blipFill rotWithShape="1">
          <a:blip r:embed="rId6">
            <a:alphaModFix/>
          </a:blip>
          <a:srcRect r="24184"/>
          <a:stretch/>
        </p:blipFill>
        <p:spPr>
          <a:xfrm>
            <a:off x="8141540" y="1883257"/>
            <a:ext cx="164309" cy="196023"/>
          </a:xfrm>
          <a:prstGeom prst="rect">
            <a:avLst/>
          </a:prstGeom>
          <a:noFill/>
          <a:ln>
            <a:noFill/>
          </a:ln>
        </p:spPr>
      </p:pic>
      <p:pic>
        <p:nvPicPr>
          <p:cNvPr id="154" name="Google Shape;154;p15"/>
          <p:cNvPicPr preferRelativeResize="0"/>
          <p:nvPr/>
        </p:nvPicPr>
        <p:blipFill rotWithShape="1">
          <a:blip r:embed="rId6">
            <a:alphaModFix/>
          </a:blip>
          <a:srcRect r="24184"/>
          <a:stretch/>
        </p:blipFill>
        <p:spPr>
          <a:xfrm>
            <a:off x="6833243" y="1568160"/>
            <a:ext cx="164309" cy="196023"/>
          </a:xfrm>
          <a:prstGeom prst="rect">
            <a:avLst/>
          </a:prstGeom>
          <a:noFill/>
          <a:ln>
            <a:noFill/>
          </a:ln>
        </p:spPr>
      </p:pic>
      <p:pic>
        <p:nvPicPr>
          <p:cNvPr id="155" name="Google Shape;155;p15"/>
          <p:cNvPicPr preferRelativeResize="0"/>
          <p:nvPr/>
        </p:nvPicPr>
        <p:blipFill rotWithShape="1">
          <a:blip r:embed="rId6">
            <a:alphaModFix/>
          </a:blip>
          <a:srcRect r="24184"/>
          <a:stretch/>
        </p:blipFill>
        <p:spPr>
          <a:xfrm>
            <a:off x="8311991" y="1561742"/>
            <a:ext cx="164309" cy="196023"/>
          </a:xfrm>
          <a:prstGeom prst="rect">
            <a:avLst/>
          </a:prstGeom>
          <a:noFill/>
          <a:ln>
            <a:noFill/>
          </a:ln>
        </p:spPr>
      </p:pic>
      <p:pic>
        <p:nvPicPr>
          <p:cNvPr id="156" name="Google Shape;156;p15"/>
          <p:cNvPicPr preferRelativeResize="0"/>
          <p:nvPr/>
        </p:nvPicPr>
        <p:blipFill rotWithShape="1">
          <a:blip r:embed="rId6">
            <a:alphaModFix/>
          </a:blip>
          <a:srcRect r="24184"/>
          <a:stretch/>
        </p:blipFill>
        <p:spPr>
          <a:xfrm>
            <a:off x="8220077" y="1795523"/>
            <a:ext cx="164309" cy="196023"/>
          </a:xfrm>
          <a:prstGeom prst="rect">
            <a:avLst/>
          </a:prstGeom>
          <a:noFill/>
          <a:ln>
            <a:noFill/>
          </a:ln>
        </p:spPr>
      </p:pic>
      <p:pic>
        <p:nvPicPr>
          <p:cNvPr id="157" name="Google Shape;157;p15"/>
          <p:cNvPicPr preferRelativeResize="0"/>
          <p:nvPr/>
        </p:nvPicPr>
        <p:blipFill rotWithShape="1">
          <a:blip r:embed="rId6">
            <a:alphaModFix/>
          </a:blip>
          <a:srcRect r="24184"/>
          <a:stretch/>
        </p:blipFill>
        <p:spPr>
          <a:xfrm>
            <a:off x="8134376" y="2054154"/>
            <a:ext cx="164309" cy="196023"/>
          </a:xfrm>
          <a:prstGeom prst="rect">
            <a:avLst/>
          </a:prstGeom>
          <a:noFill/>
          <a:ln>
            <a:noFill/>
          </a:ln>
        </p:spPr>
      </p:pic>
      <p:pic>
        <p:nvPicPr>
          <p:cNvPr id="158" name="Google Shape;158;p15"/>
          <p:cNvPicPr preferRelativeResize="0"/>
          <p:nvPr/>
        </p:nvPicPr>
        <p:blipFill rotWithShape="1">
          <a:blip r:embed="rId6">
            <a:alphaModFix/>
          </a:blip>
          <a:srcRect r="24184"/>
          <a:stretch/>
        </p:blipFill>
        <p:spPr>
          <a:xfrm>
            <a:off x="7924305" y="1994735"/>
            <a:ext cx="164309" cy="196023"/>
          </a:xfrm>
          <a:prstGeom prst="rect">
            <a:avLst/>
          </a:prstGeom>
          <a:noFill/>
          <a:ln>
            <a:noFill/>
          </a:ln>
        </p:spPr>
      </p:pic>
      <p:pic>
        <p:nvPicPr>
          <p:cNvPr id="159" name="Google Shape;159;p15"/>
          <p:cNvPicPr preferRelativeResize="0"/>
          <p:nvPr/>
        </p:nvPicPr>
        <p:blipFill rotWithShape="1">
          <a:blip r:embed="rId6">
            <a:alphaModFix/>
          </a:blip>
          <a:srcRect r="24184"/>
          <a:stretch/>
        </p:blipFill>
        <p:spPr>
          <a:xfrm>
            <a:off x="7478328" y="1764173"/>
            <a:ext cx="164309" cy="196023"/>
          </a:xfrm>
          <a:prstGeom prst="rect">
            <a:avLst/>
          </a:prstGeom>
          <a:noFill/>
          <a:ln>
            <a:noFill/>
          </a:ln>
        </p:spPr>
      </p:pic>
      <p:pic>
        <p:nvPicPr>
          <p:cNvPr id="160" name="Google Shape;160;p15"/>
          <p:cNvPicPr preferRelativeResize="0"/>
          <p:nvPr/>
        </p:nvPicPr>
        <p:blipFill rotWithShape="1">
          <a:blip r:embed="rId6">
            <a:alphaModFix/>
          </a:blip>
          <a:srcRect r="24184"/>
          <a:stretch/>
        </p:blipFill>
        <p:spPr>
          <a:xfrm>
            <a:off x="8265876" y="1881525"/>
            <a:ext cx="164309" cy="196023"/>
          </a:xfrm>
          <a:prstGeom prst="rect">
            <a:avLst/>
          </a:prstGeom>
          <a:noFill/>
          <a:ln>
            <a:noFill/>
          </a:ln>
        </p:spPr>
      </p:pic>
      <p:pic>
        <p:nvPicPr>
          <p:cNvPr id="161" name="Google Shape;161;p15"/>
          <p:cNvPicPr preferRelativeResize="0"/>
          <p:nvPr/>
        </p:nvPicPr>
        <p:blipFill rotWithShape="1">
          <a:blip r:embed="rId6">
            <a:alphaModFix/>
          </a:blip>
          <a:srcRect r="24184"/>
          <a:stretch/>
        </p:blipFill>
        <p:spPr>
          <a:xfrm>
            <a:off x="7668345" y="1597828"/>
            <a:ext cx="164309" cy="196023"/>
          </a:xfrm>
          <a:prstGeom prst="rect">
            <a:avLst/>
          </a:prstGeom>
          <a:noFill/>
          <a:ln>
            <a:noFill/>
          </a:ln>
        </p:spPr>
      </p:pic>
      <p:pic>
        <p:nvPicPr>
          <p:cNvPr id="162" name="Google Shape;162;p15"/>
          <p:cNvPicPr preferRelativeResize="0"/>
          <p:nvPr/>
        </p:nvPicPr>
        <p:blipFill rotWithShape="1">
          <a:blip r:embed="rId6">
            <a:alphaModFix/>
          </a:blip>
          <a:srcRect r="24184"/>
          <a:stretch/>
        </p:blipFill>
        <p:spPr>
          <a:xfrm>
            <a:off x="6803871" y="1401815"/>
            <a:ext cx="164309" cy="196023"/>
          </a:xfrm>
          <a:prstGeom prst="rect">
            <a:avLst/>
          </a:prstGeom>
          <a:noFill/>
          <a:ln>
            <a:noFill/>
          </a:ln>
        </p:spPr>
      </p:pic>
      <p:pic>
        <p:nvPicPr>
          <p:cNvPr id="163" name="Google Shape;163;p15"/>
          <p:cNvPicPr preferRelativeResize="0"/>
          <p:nvPr/>
        </p:nvPicPr>
        <p:blipFill rotWithShape="1">
          <a:blip r:embed="rId5">
            <a:alphaModFix/>
          </a:blip>
          <a:srcRect r="24000"/>
          <a:stretch/>
        </p:blipFill>
        <p:spPr>
          <a:xfrm>
            <a:off x="8085200" y="1930179"/>
            <a:ext cx="179563" cy="213667"/>
          </a:xfrm>
          <a:prstGeom prst="rect">
            <a:avLst/>
          </a:prstGeom>
          <a:noFill/>
          <a:ln>
            <a:noFill/>
          </a:ln>
        </p:spPr>
      </p:pic>
      <p:pic>
        <p:nvPicPr>
          <p:cNvPr id="164" name="Google Shape;164;p15"/>
          <p:cNvPicPr preferRelativeResize="0"/>
          <p:nvPr/>
        </p:nvPicPr>
        <p:blipFill rotWithShape="1">
          <a:blip r:embed="rId5">
            <a:alphaModFix/>
          </a:blip>
          <a:srcRect r="24000"/>
          <a:stretch/>
        </p:blipFill>
        <p:spPr>
          <a:xfrm>
            <a:off x="8194265" y="1930169"/>
            <a:ext cx="179563" cy="213667"/>
          </a:xfrm>
          <a:prstGeom prst="rect">
            <a:avLst/>
          </a:prstGeom>
          <a:noFill/>
          <a:ln>
            <a:noFill/>
          </a:ln>
        </p:spPr>
      </p:pic>
      <p:pic>
        <p:nvPicPr>
          <p:cNvPr id="165" name="Google Shape;165;p15"/>
          <p:cNvPicPr preferRelativeResize="0"/>
          <p:nvPr/>
        </p:nvPicPr>
        <p:blipFill rotWithShape="1">
          <a:blip r:embed="rId5">
            <a:alphaModFix/>
          </a:blip>
          <a:srcRect r="24000"/>
          <a:stretch/>
        </p:blipFill>
        <p:spPr>
          <a:xfrm>
            <a:off x="8344425" y="1909614"/>
            <a:ext cx="179563" cy="213667"/>
          </a:xfrm>
          <a:prstGeom prst="rect">
            <a:avLst/>
          </a:prstGeom>
          <a:noFill/>
          <a:ln>
            <a:noFill/>
          </a:ln>
        </p:spPr>
      </p:pic>
      <p:pic>
        <p:nvPicPr>
          <p:cNvPr id="166" name="Google Shape;166;p15"/>
          <p:cNvPicPr preferRelativeResize="0"/>
          <p:nvPr/>
        </p:nvPicPr>
        <p:blipFill rotWithShape="1">
          <a:blip r:embed="rId5">
            <a:alphaModFix/>
          </a:blip>
          <a:srcRect r="24000"/>
          <a:stretch/>
        </p:blipFill>
        <p:spPr>
          <a:xfrm>
            <a:off x="8064568" y="2292332"/>
            <a:ext cx="179563" cy="213667"/>
          </a:xfrm>
          <a:prstGeom prst="rect">
            <a:avLst/>
          </a:prstGeom>
          <a:noFill/>
          <a:ln>
            <a:noFill/>
          </a:ln>
        </p:spPr>
      </p:pic>
      <p:pic>
        <p:nvPicPr>
          <p:cNvPr id="167" name="Google Shape;167;p15"/>
          <p:cNvPicPr preferRelativeResize="0"/>
          <p:nvPr/>
        </p:nvPicPr>
        <p:blipFill rotWithShape="1">
          <a:blip r:embed="rId5">
            <a:alphaModFix/>
          </a:blip>
          <a:srcRect r="24000"/>
          <a:stretch/>
        </p:blipFill>
        <p:spPr>
          <a:xfrm>
            <a:off x="8085200" y="1436558"/>
            <a:ext cx="179563" cy="213667"/>
          </a:xfrm>
          <a:prstGeom prst="rect">
            <a:avLst/>
          </a:prstGeom>
          <a:noFill/>
          <a:ln>
            <a:noFill/>
          </a:ln>
        </p:spPr>
      </p:pic>
      <p:pic>
        <p:nvPicPr>
          <p:cNvPr id="168" name="Google Shape;168;p15"/>
          <p:cNvPicPr preferRelativeResize="0"/>
          <p:nvPr/>
        </p:nvPicPr>
        <p:blipFill rotWithShape="1">
          <a:blip r:embed="rId5">
            <a:alphaModFix/>
          </a:blip>
          <a:srcRect r="24000"/>
          <a:stretch/>
        </p:blipFill>
        <p:spPr>
          <a:xfrm>
            <a:off x="8247931" y="2163017"/>
            <a:ext cx="179563" cy="213667"/>
          </a:xfrm>
          <a:prstGeom prst="rect">
            <a:avLst/>
          </a:prstGeom>
          <a:noFill/>
          <a:ln>
            <a:noFill/>
          </a:ln>
        </p:spPr>
      </p:pic>
      <p:pic>
        <p:nvPicPr>
          <p:cNvPr id="169" name="Google Shape;169;p15"/>
          <p:cNvPicPr preferRelativeResize="0"/>
          <p:nvPr/>
        </p:nvPicPr>
        <p:blipFill rotWithShape="1">
          <a:blip r:embed="rId5">
            <a:alphaModFix/>
          </a:blip>
          <a:srcRect r="24000"/>
          <a:stretch/>
        </p:blipFill>
        <p:spPr>
          <a:xfrm>
            <a:off x="8141496" y="1547564"/>
            <a:ext cx="179563" cy="2136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D0091"/>
        </a:solidFill>
        <a:effectLst/>
      </p:bgPr>
    </p:bg>
    <p:spTree>
      <p:nvGrpSpPr>
        <p:cNvPr id="1" name="Shape 479"/>
        <p:cNvGrpSpPr/>
        <p:nvPr/>
      </p:nvGrpSpPr>
      <p:grpSpPr>
        <a:xfrm>
          <a:off x="0" y="0"/>
          <a:ext cx="0" cy="0"/>
          <a:chOff x="0" y="0"/>
          <a:chExt cx="0" cy="0"/>
        </a:xfrm>
      </p:grpSpPr>
      <p:sp>
        <p:nvSpPr>
          <p:cNvPr id="480" name="Google Shape;480;p33"/>
          <p:cNvSpPr/>
          <p:nvPr/>
        </p:nvSpPr>
        <p:spPr>
          <a:xfrm>
            <a:off x="196525" y="147301"/>
            <a:ext cx="8682900" cy="4848000"/>
          </a:xfrm>
          <a:prstGeom prst="roundRect">
            <a:avLst>
              <a:gd name="adj" fmla="val 4816"/>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1" name="Google Shape;481;p33"/>
          <p:cNvSpPr/>
          <p:nvPr/>
        </p:nvSpPr>
        <p:spPr>
          <a:xfrm rot="-5400000" flipH="1">
            <a:off x="519600" y="3913800"/>
            <a:ext cx="710100" cy="1749300"/>
          </a:xfrm>
          <a:prstGeom prst="rect">
            <a:avLst/>
          </a:prstGeom>
          <a:solidFill>
            <a:srgbClr val="006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3"/>
          <p:cNvSpPr/>
          <p:nvPr/>
        </p:nvSpPr>
        <p:spPr>
          <a:xfrm rot="-5400000" flipH="1">
            <a:off x="7914300" y="-519600"/>
            <a:ext cx="710100" cy="1749300"/>
          </a:xfrm>
          <a:prstGeom prst="rect">
            <a:avLst/>
          </a:prstGeom>
          <a:solidFill>
            <a:srgbClr val="3D00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33"/>
          <p:cNvPicPr preferRelativeResize="0"/>
          <p:nvPr/>
        </p:nvPicPr>
        <p:blipFill>
          <a:blip r:embed="rId3">
            <a:alphaModFix/>
          </a:blip>
          <a:stretch>
            <a:fillRect/>
          </a:stretch>
        </p:blipFill>
        <p:spPr>
          <a:xfrm>
            <a:off x="7530038" y="80850"/>
            <a:ext cx="1478635" cy="548400"/>
          </a:xfrm>
          <a:prstGeom prst="rect">
            <a:avLst/>
          </a:prstGeom>
          <a:noFill/>
          <a:ln>
            <a:noFill/>
          </a:ln>
        </p:spPr>
      </p:pic>
      <p:pic>
        <p:nvPicPr>
          <p:cNvPr id="484" name="Google Shape;484;p33"/>
          <p:cNvPicPr preferRelativeResize="0"/>
          <p:nvPr/>
        </p:nvPicPr>
        <p:blipFill rotWithShape="1">
          <a:blip r:embed="rId4">
            <a:alphaModFix/>
          </a:blip>
          <a:srcRect/>
          <a:stretch/>
        </p:blipFill>
        <p:spPr>
          <a:xfrm>
            <a:off x="78853" y="4594925"/>
            <a:ext cx="1591600" cy="387075"/>
          </a:xfrm>
          <a:prstGeom prst="rect">
            <a:avLst/>
          </a:prstGeom>
          <a:noFill/>
          <a:ln>
            <a:noFill/>
          </a:ln>
        </p:spPr>
      </p:pic>
      <p:sp>
        <p:nvSpPr>
          <p:cNvPr id="485" name="Google Shape;485;p33"/>
          <p:cNvSpPr txBox="1">
            <a:spLocks noGrp="1"/>
          </p:cNvSpPr>
          <p:nvPr>
            <p:ph type="title"/>
          </p:nvPr>
        </p:nvSpPr>
        <p:spPr>
          <a:xfrm>
            <a:off x="3605100" y="376175"/>
            <a:ext cx="193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Catamaran"/>
                <a:ea typeface="Catamaran"/>
                <a:cs typeface="Catamaran"/>
                <a:sym typeface="Catamaran"/>
              </a:rPr>
              <a:t>Questions? </a:t>
            </a:r>
            <a:endParaRPr b="1">
              <a:latin typeface="Catamaran"/>
              <a:ea typeface="Catamaran"/>
              <a:cs typeface="Catamaran"/>
              <a:sym typeface="Catamaran"/>
            </a:endParaRPr>
          </a:p>
        </p:txBody>
      </p:sp>
      <p:pic>
        <p:nvPicPr>
          <p:cNvPr id="486" name="Google Shape;486;p33"/>
          <p:cNvPicPr preferRelativeResize="0"/>
          <p:nvPr/>
        </p:nvPicPr>
        <p:blipFill>
          <a:blip r:embed="rId5">
            <a:alphaModFix/>
          </a:blip>
          <a:stretch>
            <a:fillRect/>
          </a:stretch>
        </p:blipFill>
        <p:spPr>
          <a:xfrm>
            <a:off x="5171350" y="1127900"/>
            <a:ext cx="2223360" cy="2250600"/>
          </a:xfrm>
          <a:prstGeom prst="rect">
            <a:avLst/>
          </a:prstGeom>
          <a:noFill/>
          <a:ln>
            <a:noFill/>
          </a:ln>
        </p:spPr>
      </p:pic>
      <p:pic>
        <p:nvPicPr>
          <p:cNvPr id="487" name="Google Shape;487;p33"/>
          <p:cNvPicPr preferRelativeResize="0"/>
          <p:nvPr/>
        </p:nvPicPr>
        <p:blipFill>
          <a:blip r:embed="rId6">
            <a:alphaModFix/>
          </a:blip>
          <a:stretch>
            <a:fillRect/>
          </a:stretch>
        </p:blipFill>
        <p:spPr>
          <a:xfrm>
            <a:off x="1929063" y="1165653"/>
            <a:ext cx="2161925" cy="2175085"/>
          </a:xfrm>
          <a:prstGeom prst="rect">
            <a:avLst/>
          </a:prstGeom>
          <a:noFill/>
          <a:ln>
            <a:noFill/>
          </a:ln>
        </p:spPr>
      </p:pic>
      <p:sp>
        <p:nvSpPr>
          <p:cNvPr id="488" name="Google Shape;488;p33"/>
          <p:cNvSpPr txBox="1"/>
          <p:nvPr/>
        </p:nvSpPr>
        <p:spPr>
          <a:xfrm>
            <a:off x="1845263" y="3485700"/>
            <a:ext cx="2329500" cy="94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Catamaran Medium"/>
                <a:ea typeface="Catamaran Medium"/>
                <a:cs typeface="Catamaran Medium"/>
                <a:sym typeface="Catamaran Medium"/>
              </a:rPr>
              <a:t>Andrea Snow</a:t>
            </a:r>
            <a:endParaRPr sz="1800">
              <a:solidFill>
                <a:schemeClr val="dk1"/>
              </a:solidFill>
              <a:latin typeface="Catamaran Medium"/>
              <a:ea typeface="Catamaran Medium"/>
              <a:cs typeface="Catamaran Medium"/>
              <a:sym typeface="Catamaran Medium"/>
            </a:endParaRPr>
          </a:p>
          <a:p>
            <a:pPr marL="0" lvl="0" indent="0" algn="ctr" rtl="0">
              <a:spcBef>
                <a:spcPts val="0"/>
              </a:spcBef>
              <a:spcAft>
                <a:spcPts val="0"/>
              </a:spcAft>
              <a:buNone/>
            </a:pPr>
            <a:r>
              <a:rPr lang="en" sz="1800">
                <a:solidFill>
                  <a:schemeClr val="dk1"/>
                </a:solidFill>
                <a:latin typeface="Catamaran Medium"/>
                <a:ea typeface="Catamaran Medium"/>
                <a:cs typeface="Catamaran Medium"/>
                <a:sym typeface="Catamaran Medium"/>
              </a:rPr>
              <a:t>Ancora</a:t>
            </a:r>
            <a:endParaRPr sz="1800">
              <a:solidFill>
                <a:schemeClr val="dk1"/>
              </a:solidFill>
              <a:latin typeface="Catamaran Medium"/>
              <a:ea typeface="Catamaran Medium"/>
              <a:cs typeface="Catamaran Medium"/>
              <a:sym typeface="Catamaran Medium"/>
            </a:endParaRPr>
          </a:p>
          <a:p>
            <a:pPr marL="0" lvl="0" indent="0" algn="ctr" rtl="0">
              <a:spcBef>
                <a:spcPts val="0"/>
              </a:spcBef>
              <a:spcAft>
                <a:spcPts val="0"/>
              </a:spcAft>
              <a:buNone/>
            </a:pPr>
            <a:r>
              <a:rPr lang="en" sz="1800">
                <a:solidFill>
                  <a:schemeClr val="dk1"/>
                </a:solidFill>
                <a:latin typeface="Catamaran Medium"/>
                <a:ea typeface="Catamaran Medium"/>
                <a:cs typeface="Catamaran Medium"/>
                <a:sym typeface="Catamaran Medium"/>
              </a:rPr>
              <a:t>andrea@ancora.com</a:t>
            </a:r>
            <a:endParaRPr sz="1800">
              <a:solidFill>
                <a:schemeClr val="dk1"/>
              </a:solidFill>
              <a:latin typeface="Catamaran Medium"/>
              <a:ea typeface="Catamaran Medium"/>
              <a:cs typeface="Catamaran Medium"/>
              <a:sym typeface="Catamaran Medium"/>
            </a:endParaRPr>
          </a:p>
        </p:txBody>
      </p:sp>
      <p:sp>
        <p:nvSpPr>
          <p:cNvPr id="489" name="Google Shape;489;p33"/>
          <p:cNvSpPr txBox="1"/>
          <p:nvPr/>
        </p:nvSpPr>
        <p:spPr>
          <a:xfrm>
            <a:off x="4768475" y="3485700"/>
            <a:ext cx="3029100" cy="94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Catamaran Medium"/>
                <a:ea typeface="Catamaran Medium"/>
                <a:cs typeface="Catamaran Medium"/>
                <a:sym typeface="Catamaran Medium"/>
              </a:rPr>
              <a:t>Micaela Pearson</a:t>
            </a:r>
            <a:endParaRPr sz="1800">
              <a:solidFill>
                <a:schemeClr val="dk1"/>
              </a:solidFill>
              <a:latin typeface="Catamaran Medium"/>
              <a:ea typeface="Catamaran Medium"/>
              <a:cs typeface="Catamaran Medium"/>
              <a:sym typeface="Catamaran Medium"/>
            </a:endParaRPr>
          </a:p>
          <a:p>
            <a:pPr marL="0" lvl="0" indent="0" algn="ctr" rtl="0">
              <a:spcBef>
                <a:spcPts val="0"/>
              </a:spcBef>
              <a:spcAft>
                <a:spcPts val="0"/>
              </a:spcAft>
              <a:buNone/>
            </a:pPr>
            <a:r>
              <a:rPr lang="en" sz="1800">
                <a:solidFill>
                  <a:schemeClr val="dk1"/>
                </a:solidFill>
                <a:latin typeface="Catamaran Medium"/>
                <a:ea typeface="Catamaran Medium"/>
                <a:cs typeface="Catamaran Medium"/>
                <a:sym typeface="Catamaran Medium"/>
              </a:rPr>
              <a:t>Career TEAM</a:t>
            </a:r>
            <a:endParaRPr sz="1800">
              <a:solidFill>
                <a:schemeClr val="dk1"/>
              </a:solidFill>
              <a:latin typeface="Catamaran Medium"/>
              <a:ea typeface="Catamaran Medium"/>
              <a:cs typeface="Catamaran Medium"/>
              <a:sym typeface="Catamaran Medium"/>
            </a:endParaRPr>
          </a:p>
          <a:p>
            <a:pPr marL="0" lvl="0" indent="0" algn="ctr" rtl="0">
              <a:spcBef>
                <a:spcPts val="0"/>
              </a:spcBef>
              <a:spcAft>
                <a:spcPts val="0"/>
              </a:spcAft>
              <a:buNone/>
            </a:pPr>
            <a:r>
              <a:rPr lang="en" sz="1800">
                <a:solidFill>
                  <a:schemeClr val="dk1"/>
                </a:solidFill>
                <a:latin typeface="Catamaran Medium"/>
                <a:ea typeface="Catamaran Medium"/>
                <a:cs typeface="Catamaran Medium"/>
                <a:sym typeface="Catamaran Medium"/>
              </a:rPr>
              <a:t>micaela@careerteam.com</a:t>
            </a:r>
            <a:endParaRPr sz="1800">
              <a:solidFill>
                <a:schemeClr val="dk1"/>
              </a:solidFill>
              <a:latin typeface="Catamaran Medium"/>
              <a:ea typeface="Catamaran Medium"/>
              <a:cs typeface="Catamaran Medium"/>
              <a:sym typeface="Catamaran Medium"/>
            </a:endParaRPr>
          </a:p>
        </p:txBody>
      </p:sp>
      <p:pic>
        <p:nvPicPr>
          <p:cNvPr id="490" name="Google Shape;490;p33"/>
          <p:cNvPicPr preferRelativeResize="0"/>
          <p:nvPr/>
        </p:nvPicPr>
        <p:blipFill>
          <a:blip r:embed="rId7">
            <a:alphaModFix/>
          </a:blip>
          <a:stretch>
            <a:fillRect/>
          </a:stretch>
        </p:blipFill>
        <p:spPr>
          <a:xfrm>
            <a:off x="7580445" y="2881698"/>
            <a:ext cx="842956" cy="824450"/>
          </a:xfrm>
          <a:prstGeom prst="rect">
            <a:avLst/>
          </a:prstGeom>
          <a:noFill/>
          <a:ln>
            <a:noFill/>
          </a:ln>
        </p:spPr>
      </p:pic>
      <p:pic>
        <p:nvPicPr>
          <p:cNvPr id="491" name="Google Shape;491;p33"/>
          <p:cNvPicPr preferRelativeResize="0"/>
          <p:nvPr/>
        </p:nvPicPr>
        <p:blipFill>
          <a:blip r:embed="rId8">
            <a:alphaModFix/>
          </a:blip>
          <a:stretch>
            <a:fillRect/>
          </a:stretch>
        </p:blipFill>
        <p:spPr>
          <a:xfrm>
            <a:off x="831899" y="2983275"/>
            <a:ext cx="838551" cy="824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pic>
        <p:nvPicPr>
          <p:cNvPr id="175" name="Google Shape;175;p16"/>
          <p:cNvPicPr preferRelativeResize="0"/>
          <p:nvPr/>
        </p:nvPicPr>
        <p:blipFill rotWithShape="1">
          <a:blip r:embed="rId3">
            <a:alphaModFix/>
          </a:blip>
          <a:srcRect/>
          <a:stretch/>
        </p:blipFill>
        <p:spPr>
          <a:xfrm rot="10800000">
            <a:off x="709675" y="3203634"/>
            <a:ext cx="1014752" cy="1014752"/>
          </a:xfrm>
          <a:prstGeom prst="rect">
            <a:avLst/>
          </a:prstGeom>
          <a:noFill/>
          <a:ln>
            <a:noFill/>
          </a:ln>
        </p:spPr>
      </p:pic>
      <p:sp>
        <p:nvSpPr>
          <p:cNvPr id="176" name="Google Shape;176;p16"/>
          <p:cNvSpPr/>
          <p:nvPr/>
        </p:nvSpPr>
        <p:spPr>
          <a:xfrm>
            <a:off x="2982152" y="4476779"/>
            <a:ext cx="1400400" cy="1941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100"/>
              <a:buFont typeface="Arial"/>
              <a:buNone/>
            </a:pPr>
            <a:r>
              <a:rPr lang="en" sz="1100" b="1">
                <a:solidFill>
                  <a:srgbClr val="345A99"/>
                </a:solidFill>
                <a:latin typeface="Avenir"/>
                <a:ea typeface="Avenir"/>
                <a:cs typeface="Avenir"/>
                <a:sym typeface="Avenir"/>
              </a:rPr>
              <a:t>B2B, B2G, B2E</a:t>
            </a:r>
            <a:endParaRPr sz="1000" i="0" u="none" strike="noStrike" cap="none">
              <a:solidFill>
                <a:srgbClr val="345A99"/>
              </a:solidFill>
              <a:latin typeface="Avenir"/>
              <a:ea typeface="Avenir"/>
              <a:cs typeface="Avenir"/>
              <a:sym typeface="Avenir"/>
            </a:endParaRPr>
          </a:p>
        </p:txBody>
      </p:sp>
      <p:pic>
        <p:nvPicPr>
          <p:cNvPr id="177" name="Google Shape;177;p16"/>
          <p:cNvPicPr preferRelativeResize="0"/>
          <p:nvPr/>
        </p:nvPicPr>
        <p:blipFill rotWithShape="1">
          <a:blip r:embed="rId3">
            <a:alphaModFix/>
          </a:blip>
          <a:srcRect/>
          <a:stretch/>
        </p:blipFill>
        <p:spPr>
          <a:xfrm rot="10800000">
            <a:off x="2661181" y="3203634"/>
            <a:ext cx="1014752" cy="1014752"/>
          </a:xfrm>
          <a:prstGeom prst="rect">
            <a:avLst/>
          </a:prstGeom>
          <a:noFill/>
          <a:ln>
            <a:noFill/>
          </a:ln>
        </p:spPr>
      </p:pic>
      <p:pic>
        <p:nvPicPr>
          <p:cNvPr id="178" name="Google Shape;178;p16"/>
          <p:cNvPicPr preferRelativeResize="0"/>
          <p:nvPr/>
        </p:nvPicPr>
        <p:blipFill rotWithShape="1">
          <a:blip r:embed="rId3">
            <a:alphaModFix/>
          </a:blip>
          <a:srcRect/>
          <a:stretch/>
        </p:blipFill>
        <p:spPr>
          <a:xfrm rot="10800000">
            <a:off x="4581273" y="3197495"/>
            <a:ext cx="1014752" cy="1014752"/>
          </a:xfrm>
          <a:prstGeom prst="rect">
            <a:avLst/>
          </a:prstGeom>
          <a:noFill/>
          <a:ln>
            <a:noFill/>
          </a:ln>
        </p:spPr>
      </p:pic>
      <p:pic>
        <p:nvPicPr>
          <p:cNvPr id="179" name="Google Shape;179;p16"/>
          <p:cNvPicPr preferRelativeResize="0"/>
          <p:nvPr/>
        </p:nvPicPr>
        <p:blipFill rotWithShape="1">
          <a:blip r:embed="rId3">
            <a:alphaModFix/>
          </a:blip>
          <a:srcRect/>
          <a:stretch/>
        </p:blipFill>
        <p:spPr>
          <a:xfrm rot="10800000">
            <a:off x="6532779" y="3197495"/>
            <a:ext cx="1014752" cy="1014752"/>
          </a:xfrm>
          <a:prstGeom prst="rect">
            <a:avLst/>
          </a:prstGeom>
          <a:noFill/>
          <a:ln>
            <a:noFill/>
          </a:ln>
        </p:spPr>
      </p:pic>
      <p:pic>
        <p:nvPicPr>
          <p:cNvPr id="180" name="Google Shape;180;p16"/>
          <p:cNvPicPr preferRelativeResize="0"/>
          <p:nvPr/>
        </p:nvPicPr>
        <p:blipFill rotWithShape="1">
          <a:blip r:embed="rId4">
            <a:alphaModFix/>
          </a:blip>
          <a:srcRect/>
          <a:stretch/>
        </p:blipFill>
        <p:spPr>
          <a:xfrm rot="10800000">
            <a:off x="7554812" y="-12605"/>
            <a:ext cx="3205150" cy="1615962"/>
          </a:xfrm>
          <a:prstGeom prst="rect">
            <a:avLst/>
          </a:prstGeom>
          <a:noFill/>
          <a:ln>
            <a:noFill/>
          </a:ln>
        </p:spPr>
      </p:pic>
      <p:sp>
        <p:nvSpPr>
          <p:cNvPr id="181" name="Google Shape;181;p16"/>
          <p:cNvSpPr/>
          <p:nvPr/>
        </p:nvSpPr>
        <p:spPr>
          <a:xfrm>
            <a:off x="4951543" y="4430804"/>
            <a:ext cx="1400400" cy="194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a:solidFill>
                  <a:srgbClr val="345A99"/>
                </a:solidFill>
                <a:latin typeface="Avenir"/>
                <a:ea typeface="Avenir"/>
                <a:cs typeface="Avenir"/>
                <a:sym typeface="Avenir"/>
              </a:rPr>
              <a:t>Online, Short-Cycle Asynchronous</a:t>
            </a:r>
            <a:endParaRPr sz="1000" i="0" u="none" strike="noStrike" cap="none">
              <a:solidFill>
                <a:srgbClr val="345A99"/>
              </a:solidFill>
              <a:latin typeface="Avenir"/>
              <a:ea typeface="Avenir"/>
              <a:cs typeface="Avenir"/>
              <a:sym typeface="Avenir"/>
            </a:endParaRPr>
          </a:p>
        </p:txBody>
      </p:sp>
      <p:sp>
        <p:nvSpPr>
          <p:cNvPr id="182" name="Google Shape;182;p16"/>
          <p:cNvSpPr/>
          <p:nvPr/>
        </p:nvSpPr>
        <p:spPr>
          <a:xfrm>
            <a:off x="941525" y="4430800"/>
            <a:ext cx="1594800" cy="194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a:solidFill>
                  <a:srgbClr val="345A99"/>
                </a:solidFill>
                <a:latin typeface="Avenir"/>
                <a:ea typeface="Avenir"/>
                <a:cs typeface="Avenir"/>
                <a:sym typeface="Avenir"/>
              </a:rPr>
              <a:t>Traditional Post-Secondary</a:t>
            </a:r>
            <a:endParaRPr sz="1100" b="1">
              <a:solidFill>
                <a:srgbClr val="345A99"/>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r>
              <a:rPr lang="en" sz="1100" b="1" i="1">
                <a:solidFill>
                  <a:srgbClr val="345A99"/>
                </a:solidFill>
                <a:latin typeface="Avenir"/>
                <a:ea typeface="Avenir"/>
                <a:cs typeface="Avenir"/>
                <a:sym typeface="Avenir"/>
              </a:rPr>
              <a:t>Campus and Online</a:t>
            </a:r>
            <a:endParaRPr sz="1000" b="1" i="1" u="none" strike="noStrike" cap="none">
              <a:solidFill>
                <a:srgbClr val="345A99"/>
              </a:solidFill>
              <a:latin typeface="Avenir"/>
              <a:ea typeface="Avenir"/>
              <a:cs typeface="Avenir"/>
              <a:sym typeface="Avenir"/>
            </a:endParaRPr>
          </a:p>
        </p:txBody>
      </p:sp>
      <p:sp>
        <p:nvSpPr>
          <p:cNvPr id="183" name="Google Shape;183;p16"/>
          <p:cNvSpPr/>
          <p:nvPr/>
        </p:nvSpPr>
        <p:spPr>
          <a:xfrm>
            <a:off x="7025080" y="4430804"/>
            <a:ext cx="1400400" cy="194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a:solidFill>
                  <a:srgbClr val="345A99"/>
                </a:solidFill>
                <a:latin typeface="Avenir"/>
                <a:ea typeface="Avenir"/>
                <a:cs typeface="Avenir"/>
                <a:sym typeface="Avenir"/>
              </a:rPr>
              <a:t>Non-Traditional Secondary Education</a:t>
            </a:r>
            <a:endParaRPr sz="1000" i="0" u="none" strike="noStrike" cap="none">
              <a:solidFill>
                <a:srgbClr val="345A99"/>
              </a:solidFill>
              <a:latin typeface="Avenir"/>
              <a:ea typeface="Avenir"/>
              <a:cs typeface="Avenir"/>
              <a:sym typeface="Avenir"/>
            </a:endParaRPr>
          </a:p>
        </p:txBody>
      </p:sp>
      <p:pic>
        <p:nvPicPr>
          <p:cNvPr id="184" name="Google Shape;184;p16"/>
          <p:cNvPicPr preferRelativeResize="0"/>
          <p:nvPr/>
        </p:nvPicPr>
        <p:blipFill rotWithShape="1">
          <a:blip r:embed="rId5">
            <a:alphaModFix/>
          </a:blip>
          <a:srcRect b="38030"/>
          <a:stretch/>
        </p:blipFill>
        <p:spPr>
          <a:xfrm>
            <a:off x="152900" y="115889"/>
            <a:ext cx="1961400" cy="373786"/>
          </a:xfrm>
          <a:prstGeom prst="rect">
            <a:avLst/>
          </a:prstGeom>
          <a:noFill/>
          <a:ln>
            <a:noFill/>
          </a:ln>
        </p:spPr>
      </p:pic>
      <p:pic>
        <p:nvPicPr>
          <p:cNvPr id="185" name="Google Shape;185;p16"/>
          <p:cNvPicPr preferRelativeResize="0"/>
          <p:nvPr/>
        </p:nvPicPr>
        <p:blipFill>
          <a:blip r:embed="rId6">
            <a:alphaModFix/>
          </a:blip>
          <a:stretch>
            <a:fillRect/>
          </a:stretch>
        </p:blipFill>
        <p:spPr>
          <a:xfrm>
            <a:off x="3177275" y="1878550"/>
            <a:ext cx="1028700" cy="347186"/>
          </a:xfrm>
          <a:prstGeom prst="rect">
            <a:avLst/>
          </a:prstGeom>
          <a:noFill/>
          <a:ln>
            <a:noFill/>
          </a:ln>
        </p:spPr>
      </p:pic>
      <p:pic>
        <p:nvPicPr>
          <p:cNvPr id="186" name="Google Shape;186;p16"/>
          <p:cNvPicPr preferRelativeResize="0"/>
          <p:nvPr/>
        </p:nvPicPr>
        <p:blipFill>
          <a:blip r:embed="rId7">
            <a:alphaModFix/>
          </a:blip>
          <a:stretch>
            <a:fillRect/>
          </a:stretch>
        </p:blipFill>
        <p:spPr>
          <a:xfrm>
            <a:off x="5137409" y="1893184"/>
            <a:ext cx="1028700" cy="349758"/>
          </a:xfrm>
          <a:prstGeom prst="rect">
            <a:avLst/>
          </a:prstGeom>
          <a:noFill/>
          <a:ln>
            <a:noFill/>
          </a:ln>
        </p:spPr>
      </p:pic>
      <p:pic>
        <p:nvPicPr>
          <p:cNvPr id="187" name="Google Shape;187;p16"/>
          <p:cNvPicPr preferRelativeResize="0"/>
          <p:nvPr/>
        </p:nvPicPr>
        <p:blipFill>
          <a:blip r:embed="rId8">
            <a:alphaModFix/>
          </a:blip>
          <a:stretch>
            <a:fillRect/>
          </a:stretch>
        </p:blipFill>
        <p:spPr>
          <a:xfrm>
            <a:off x="1224575" y="1898317"/>
            <a:ext cx="1028700" cy="339471"/>
          </a:xfrm>
          <a:prstGeom prst="rect">
            <a:avLst/>
          </a:prstGeom>
          <a:noFill/>
          <a:ln>
            <a:noFill/>
          </a:ln>
        </p:spPr>
      </p:pic>
      <p:pic>
        <p:nvPicPr>
          <p:cNvPr id="188" name="Google Shape;188;p16"/>
          <p:cNvPicPr preferRelativeResize="0"/>
          <p:nvPr/>
        </p:nvPicPr>
        <p:blipFill>
          <a:blip r:embed="rId9">
            <a:alphaModFix/>
          </a:blip>
          <a:stretch>
            <a:fillRect/>
          </a:stretch>
        </p:blipFill>
        <p:spPr>
          <a:xfrm>
            <a:off x="7097525" y="1877278"/>
            <a:ext cx="1028700" cy="349758"/>
          </a:xfrm>
          <a:prstGeom prst="rect">
            <a:avLst/>
          </a:prstGeom>
          <a:noFill/>
          <a:ln>
            <a:noFill/>
          </a:ln>
        </p:spPr>
      </p:pic>
      <p:pic>
        <p:nvPicPr>
          <p:cNvPr id="189" name="Google Shape;189;p16"/>
          <p:cNvPicPr preferRelativeResize="0"/>
          <p:nvPr/>
        </p:nvPicPr>
        <p:blipFill rotWithShape="1">
          <a:blip r:embed="rId10">
            <a:alphaModFix/>
          </a:blip>
          <a:srcRect l="16465" r="16465"/>
          <a:stretch/>
        </p:blipFill>
        <p:spPr>
          <a:xfrm flipH="1">
            <a:off x="4836659" y="2410725"/>
            <a:ext cx="1630200" cy="1620000"/>
          </a:xfrm>
          <a:prstGeom prst="ellipse">
            <a:avLst/>
          </a:prstGeom>
          <a:noFill/>
          <a:ln>
            <a:noFill/>
          </a:ln>
        </p:spPr>
      </p:pic>
      <p:pic>
        <p:nvPicPr>
          <p:cNvPr id="190" name="Google Shape;190;p16"/>
          <p:cNvPicPr preferRelativeResize="0"/>
          <p:nvPr/>
        </p:nvPicPr>
        <p:blipFill rotWithShape="1">
          <a:blip r:embed="rId11">
            <a:alphaModFix/>
          </a:blip>
          <a:srcRect l="20098" r="18977" b="2922"/>
          <a:stretch/>
        </p:blipFill>
        <p:spPr>
          <a:xfrm>
            <a:off x="2815338" y="2337826"/>
            <a:ext cx="1734000" cy="1692900"/>
          </a:xfrm>
          <a:prstGeom prst="ellipse">
            <a:avLst/>
          </a:prstGeom>
          <a:noFill/>
          <a:ln>
            <a:noFill/>
          </a:ln>
        </p:spPr>
      </p:pic>
      <p:pic>
        <p:nvPicPr>
          <p:cNvPr id="191" name="Google Shape;191;p16"/>
          <p:cNvPicPr preferRelativeResize="0"/>
          <p:nvPr/>
        </p:nvPicPr>
        <p:blipFill rotWithShape="1">
          <a:blip r:embed="rId12">
            <a:alphaModFix/>
          </a:blip>
          <a:srcRect l="30379" r="10734"/>
          <a:stretch/>
        </p:blipFill>
        <p:spPr>
          <a:xfrm>
            <a:off x="890963" y="2374275"/>
            <a:ext cx="1695900" cy="1620000"/>
          </a:xfrm>
          <a:prstGeom prst="ellipse">
            <a:avLst/>
          </a:prstGeom>
          <a:noFill/>
          <a:ln>
            <a:noFill/>
          </a:ln>
        </p:spPr>
      </p:pic>
      <p:sp>
        <p:nvSpPr>
          <p:cNvPr id="192" name="Google Shape;192;p16"/>
          <p:cNvSpPr txBox="1"/>
          <p:nvPr/>
        </p:nvSpPr>
        <p:spPr>
          <a:xfrm>
            <a:off x="152900" y="628150"/>
            <a:ext cx="748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Avenir"/>
                <a:ea typeface="Avenir"/>
                <a:cs typeface="Avenir"/>
                <a:sym typeface="Avenir"/>
              </a:rPr>
              <a:t>Our four business verticals offer programs that have been serving students through technical, skills-based training since 2013. Ancora has become an industry leader in education and now trains over </a:t>
            </a:r>
            <a:r>
              <a:rPr lang="en" sz="1600" b="1">
                <a:solidFill>
                  <a:schemeClr val="dk2"/>
                </a:solidFill>
                <a:latin typeface="Avenir"/>
                <a:ea typeface="Avenir"/>
                <a:cs typeface="Avenir"/>
                <a:sym typeface="Avenir"/>
              </a:rPr>
              <a:t>25,000</a:t>
            </a:r>
            <a:r>
              <a:rPr lang="en" sz="1600">
                <a:solidFill>
                  <a:schemeClr val="dk2"/>
                </a:solidFill>
                <a:latin typeface="Avenir"/>
                <a:ea typeface="Avenir"/>
                <a:cs typeface="Avenir"/>
                <a:sym typeface="Avenir"/>
              </a:rPr>
              <a:t> students annually.</a:t>
            </a:r>
            <a:endParaRPr sz="1600">
              <a:solidFill>
                <a:schemeClr val="dk2"/>
              </a:solidFill>
              <a:latin typeface="Avenir"/>
              <a:ea typeface="Avenir"/>
              <a:cs typeface="Avenir"/>
              <a:sym typeface="Avenir"/>
            </a:endParaRPr>
          </a:p>
        </p:txBody>
      </p:sp>
      <p:pic>
        <p:nvPicPr>
          <p:cNvPr id="193" name="Google Shape;193;p16"/>
          <p:cNvPicPr preferRelativeResize="0"/>
          <p:nvPr/>
        </p:nvPicPr>
        <p:blipFill rotWithShape="1">
          <a:blip r:embed="rId13">
            <a:alphaModFix/>
          </a:blip>
          <a:srcRect l="3274" r="11444"/>
          <a:stretch/>
        </p:blipFill>
        <p:spPr>
          <a:xfrm>
            <a:off x="6717125" y="2374275"/>
            <a:ext cx="1789500" cy="16929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7"/>
          <p:cNvPicPr preferRelativeResize="0"/>
          <p:nvPr/>
        </p:nvPicPr>
        <p:blipFill>
          <a:blip r:embed="rId3">
            <a:alphaModFix/>
          </a:blip>
          <a:stretch>
            <a:fillRect/>
          </a:stretch>
        </p:blipFill>
        <p:spPr>
          <a:xfrm>
            <a:off x="152400" y="152400"/>
            <a:ext cx="8674138" cy="4838700"/>
          </a:xfrm>
          <a:prstGeom prst="rect">
            <a:avLst/>
          </a:prstGeom>
          <a:noFill/>
          <a:ln>
            <a:noFill/>
          </a:ln>
        </p:spPr>
      </p:pic>
      <p:sp>
        <p:nvSpPr>
          <p:cNvPr id="199" name="Google Shape;199;p17"/>
          <p:cNvSpPr txBox="1"/>
          <p:nvPr/>
        </p:nvSpPr>
        <p:spPr>
          <a:xfrm>
            <a:off x="4961400" y="1930225"/>
            <a:ext cx="1210200" cy="1991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4B83"/>
        </a:solidFill>
        <a:effectLst/>
      </p:bgPr>
    </p:bg>
    <p:spTree>
      <p:nvGrpSpPr>
        <p:cNvPr id="1" name="Shape 204"/>
        <p:cNvGrpSpPr/>
        <p:nvPr/>
      </p:nvGrpSpPr>
      <p:grpSpPr>
        <a:xfrm>
          <a:off x="0" y="0"/>
          <a:ext cx="0" cy="0"/>
          <a:chOff x="0" y="0"/>
          <a:chExt cx="0" cy="0"/>
        </a:xfrm>
      </p:grpSpPr>
      <p:sp>
        <p:nvSpPr>
          <p:cNvPr id="205" name="Google Shape;205;p18"/>
          <p:cNvSpPr/>
          <p:nvPr/>
        </p:nvSpPr>
        <p:spPr>
          <a:xfrm>
            <a:off x="2507991" y="281285"/>
            <a:ext cx="4128000" cy="48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Avenir"/>
                <a:ea typeface="Avenir"/>
                <a:cs typeface="Avenir"/>
                <a:sym typeface="Avenir"/>
              </a:rPr>
              <a:t>AREAS OF FOCUS</a:t>
            </a:r>
            <a:endParaRPr sz="1000" i="0" u="none" strike="noStrike" cap="none">
              <a:solidFill>
                <a:srgbClr val="000000"/>
              </a:solidFill>
              <a:latin typeface="Avenir"/>
              <a:ea typeface="Avenir"/>
              <a:cs typeface="Avenir"/>
              <a:sym typeface="Avenir"/>
            </a:endParaRPr>
          </a:p>
        </p:txBody>
      </p:sp>
      <p:sp>
        <p:nvSpPr>
          <p:cNvPr id="206" name="Google Shape;206;p18"/>
          <p:cNvSpPr/>
          <p:nvPr/>
        </p:nvSpPr>
        <p:spPr>
          <a:xfrm>
            <a:off x="2092874" y="991195"/>
            <a:ext cx="4958100" cy="2145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Ancora offers access to a broad range of disciplines, including: </a:t>
            </a:r>
            <a:endParaRPr sz="1000" b="0" i="0" u="none" strike="noStrike" cap="none">
              <a:solidFill>
                <a:srgbClr val="000000"/>
              </a:solidFill>
              <a:latin typeface="Arial"/>
              <a:ea typeface="Arial"/>
              <a:cs typeface="Arial"/>
              <a:sym typeface="Arial"/>
            </a:endParaRPr>
          </a:p>
        </p:txBody>
      </p:sp>
      <p:pic>
        <p:nvPicPr>
          <p:cNvPr id="207" name="Google Shape;207;p18"/>
          <p:cNvPicPr preferRelativeResize="0"/>
          <p:nvPr/>
        </p:nvPicPr>
        <p:blipFill rotWithShape="1">
          <a:blip r:embed="rId3">
            <a:alphaModFix/>
          </a:blip>
          <a:srcRect/>
          <a:stretch/>
        </p:blipFill>
        <p:spPr>
          <a:xfrm rot="10800000">
            <a:off x="682788" y="2463809"/>
            <a:ext cx="1014752" cy="1014752"/>
          </a:xfrm>
          <a:prstGeom prst="rect">
            <a:avLst/>
          </a:prstGeom>
          <a:noFill/>
          <a:ln>
            <a:noFill/>
          </a:ln>
        </p:spPr>
      </p:pic>
      <p:pic>
        <p:nvPicPr>
          <p:cNvPr id="208" name="Google Shape;208;p18"/>
          <p:cNvPicPr preferRelativeResize="0"/>
          <p:nvPr/>
        </p:nvPicPr>
        <p:blipFill rotWithShape="1">
          <a:blip r:embed="rId4">
            <a:alphaModFix/>
          </a:blip>
          <a:srcRect/>
          <a:stretch/>
        </p:blipFill>
        <p:spPr>
          <a:xfrm>
            <a:off x="824471" y="1693850"/>
            <a:ext cx="1630223" cy="1620066"/>
          </a:xfrm>
          <a:prstGeom prst="rect">
            <a:avLst/>
          </a:prstGeom>
          <a:noFill/>
          <a:ln>
            <a:noFill/>
          </a:ln>
        </p:spPr>
      </p:pic>
      <p:pic>
        <p:nvPicPr>
          <p:cNvPr id="209" name="Google Shape;209;p18"/>
          <p:cNvPicPr preferRelativeResize="0"/>
          <p:nvPr/>
        </p:nvPicPr>
        <p:blipFill rotWithShape="1">
          <a:blip r:embed="rId5">
            <a:alphaModFix/>
          </a:blip>
          <a:srcRect/>
          <a:stretch/>
        </p:blipFill>
        <p:spPr>
          <a:xfrm>
            <a:off x="1979885" y="1701542"/>
            <a:ext cx="505931" cy="505931"/>
          </a:xfrm>
          <a:prstGeom prst="rect">
            <a:avLst/>
          </a:prstGeom>
          <a:noFill/>
          <a:ln>
            <a:noFill/>
          </a:ln>
        </p:spPr>
      </p:pic>
      <p:sp>
        <p:nvSpPr>
          <p:cNvPr id="210" name="Google Shape;210;p18"/>
          <p:cNvSpPr/>
          <p:nvPr/>
        </p:nvSpPr>
        <p:spPr>
          <a:xfrm>
            <a:off x="909450" y="3730377"/>
            <a:ext cx="1460400" cy="6876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000"/>
              <a:buFont typeface="Arial"/>
              <a:buNone/>
            </a:pPr>
            <a:r>
              <a:rPr lang="en" sz="1000" b="0" i="0" u="none" strike="noStrike" cap="none">
                <a:solidFill>
                  <a:srgbClr val="FFFFFF"/>
                </a:solidFill>
                <a:latin typeface="Open Sans"/>
                <a:ea typeface="Open Sans"/>
                <a:cs typeface="Open Sans"/>
                <a:sym typeface="Open Sans"/>
              </a:rPr>
              <a:t>Providing CDL training (Class A and B)</a:t>
            </a:r>
            <a:endParaRPr sz="1000" b="0" i="0" u="none" strike="noStrike" cap="none">
              <a:solidFill>
                <a:srgbClr val="000000"/>
              </a:solidFill>
              <a:latin typeface="Arial"/>
              <a:ea typeface="Arial"/>
              <a:cs typeface="Arial"/>
              <a:sym typeface="Arial"/>
            </a:endParaRPr>
          </a:p>
        </p:txBody>
      </p:sp>
      <p:sp>
        <p:nvSpPr>
          <p:cNvPr id="211" name="Google Shape;211;p18"/>
          <p:cNvSpPr/>
          <p:nvPr/>
        </p:nvSpPr>
        <p:spPr>
          <a:xfrm>
            <a:off x="939414" y="3542854"/>
            <a:ext cx="1400400" cy="1941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100"/>
              <a:buFont typeface="Arial"/>
              <a:buNone/>
            </a:pPr>
            <a:r>
              <a:rPr lang="en" sz="1100" b="1" i="0" u="none" strike="noStrike" cap="none">
                <a:solidFill>
                  <a:srgbClr val="9EF7FA"/>
                </a:solidFill>
                <a:latin typeface="Raleway"/>
                <a:ea typeface="Raleway"/>
                <a:cs typeface="Raleway"/>
                <a:sym typeface="Raleway"/>
              </a:rPr>
              <a:t>TRANSPORTATION</a:t>
            </a:r>
            <a:endParaRPr sz="1000" b="0" i="0" u="none" strike="noStrike" cap="none">
              <a:solidFill>
                <a:srgbClr val="000000"/>
              </a:solidFill>
              <a:latin typeface="Arial"/>
              <a:ea typeface="Arial"/>
              <a:cs typeface="Arial"/>
              <a:sym typeface="Arial"/>
            </a:endParaRPr>
          </a:p>
        </p:txBody>
      </p:sp>
      <p:pic>
        <p:nvPicPr>
          <p:cNvPr id="212" name="Google Shape;212;p18"/>
          <p:cNvPicPr preferRelativeResize="0"/>
          <p:nvPr/>
        </p:nvPicPr>
        <p:blipFill rotWithShape="1">
          <a:blip r:embed="rId3">
            <a:alphaModFix/>
          </a:blip>
          <a:srcRect/>
          <a:stretch/>
        </p:blipFill>
        <p:spPr>
          <a:xfrm rot="10800000">
            <a:off x="2634293" y="2463809"/>
            <a:ext cx="1014752" cy="1014752"/>
          </a:xfrm>
          <a:prstGeom prst="rect">
            <a:avLst/>
          </a:prstGeom>
          <a:noFill/>
          <a:ln>
            <a:noFill/>
          </a:ln>
        </p:spPr>
      </p:pic>
      <p:pic>
        <p:nvPicPr>
          <p:cNvPr id="213" name="Google Shape;213;p18"/>
          <p:cNvPicPr preferRelativeResize="0"/>
          <p:nvPr/>
        </p:nvPicPr>
        <p:blipFill rotWithShape="1">
          <a:blip r:embed="rId6">
            <a:alphaModFix/>
          </a:blip>
          <a:srcRect/>
          <a:stretch/>
        </p:blipFill>
        <p:spPr>
          <a:xfrm flipH="1">
            <a:off x="2778149" y="1693850"/>
            <a:ext cx="1630223" cy="1620066"/>
          </a:xfrm>
          <a:prstGeom prst="rect">
            <a:avLst/>
          </a:prstGeom>
          <a:noFill/>
          <a:ln>
            <a:noFill/>
          </a:ln>
        </p:spPr>
      </p:pic>
      <p:pic>
        <p:nvPicPr>
          <p:cNvPr id="214" name="Google Shape;214;p18"/>
          <p:cNvPicPr preferRelativeResize="0"/>
          <p:nvPr/>
        </p:nvPicPr>
        <p:blipFill rotWithShape="1">
          <a:blip r:embed="rId5">
            <a:alphaModFix/>
          </a:blip>
          <a:srcRect/>
          <a:stretch/>
        </p:blipFill>
        <p:spPr>
          <a:xfrm>
            <a:off x="3931390" y="1701542"/>
            <a:ext cx="505931" cy="505931"/>
          </a:xfrm>
          <a:prstGeom prst="rect">
            <a:avLst/>
          </a:prstGeom>
          <a:noFill/>
          <a:ln>
            <a:noFill/>
          </a:ln>
        </p:spPr>
      </p:pic>
      <p:pic>
        <p:nvPicPr>
          <p:cNvPr id="215" name="Google Shape;215;p18"/>
          <p:cNvPicPr preferRelativeResize="0"/>
          <p:nvPr/>
        </p:nvPicPr>
        <p:blipFill rotWithShape="1">
          <a:blip r:embed="rId3">
            <a:alphaModFix/>
          </a:blip>
          <a:srcRect/>
          <a:stretch/>
        </p:blipFill>
        <p:spPr>
          <a:xfrm rot="10800000">
            <a:off x="4554385" y="2457670"/>
            <a:ext cx="1014752" cy="1014752"/>
          </a:xfrm>
          <a:prstGeom prst="rect">
            <a:avLst/>
          </a:prstGeom>
          <a:noFill/>
          <a:ln>
            <a:noFill/>
          </a:ln>
        </p:spPr>
      </p:pic>
      <p:pic>
        <p:nvPicPr>
          <p:cNvPr id="216" name="Google Shape;216;p18"/>
          <p:cNvPicPr preferRelativeResize="0"/>
          <p:nvPr/>
        </p:nvPicPr>
        <p:blipFill rotWithShape="1">
          <a:blip r:embed="rId7">
            <a:alphaModFix/>
          </a:blip>
          <a:srcRect/>
          <a:stretch/>
        </p:blipFill>
        <p:spPr>
          <a:xfrm>
            <a:off x="4710690" y="1687711"/>
            <a:ext cx="1619947" cy="1619947"/>
          </a:xfrm>
          <a:prstGeom prst="rect">
            <a:avLst/>
          </a:prstGeom>
          <a:noFill/>
          <a:ln>
            <a:noFill/>
          </a:ln>
        </p:spPr>
      </p:pic>
      <p:pic>
        <p:nvPicPr>
          <p:cNvPr id="217" name="Google Shape;217;p18"/>
          <p:cNvPicPr preferRelativeResize="0"/>
          <p:nvPr/>
        </p:nvPicPr>
        <p:blipFill rotWithShape="1">
          <a:blip r:embed="rId5">
            <a:alphaModFix/>
          </a:blip>
          <a:srcRect/>
          <a:stretch/>
        </p:blipFill>
        <p:spPr>
          <a:xfrm>
            <a:off x="5851482" y="1695403"/>
            <a:ext cx="505931" cy="505931"/>
          </a:xfrm>
          <a:prstGeom prst="rect">
            <a:avLst/>
          </a:prstGeom>
          <a:noFill/>
          <a:ln>
            <a:noFill/>
          </a:ln>
        </p:spPr>
      </p:pic>
      <p:pic>
        <p:nvPicPr>
          <p:cNvPr id="218" name="Google Shape;218;p18"/>
          <p:cNvPicPr preferRelativeResize="0"/>
          <p:nvPr/>
        </p:nvPicPr>
        <p:blipFill rotWithShape="1">
          <a:blip r:embed="rId3">
            <a:alphaModFix/>
          </a:blip>
          <a:srcRect/>
          <a:stretch/>
        </p:blipFill>
        <p:spPr>
          <a:xfrm rot="10800000">
            <a:off x="6505891" y="2457670"/>
            <a:ext cx="1014752" cy="1014752"/>
          </a:xfrm>
          <a:prstGeom prst="rect">
            <a:avLst/>
          </a:prstGeom>
          <a:noFill/>
          <a:ln>
            <a:noFill/>
          </a:ln>
        </p:spPr>
      </p:pic>
      <p:pic>
        <p:nvPicPr>
          <p:cNvPr id="219" name="Google Shape;219;p18"/>
          <p:cNvPicPr preferRelativeResize="0"/>
          <p:nvPr/>
        </p:nvPicPr>
        <p:blipFill rotWithShape="1">
          <a:blip r:embed="rId8">
            <a:alphaModFix/>
          </a:blip>
          <a:srcRect/>
          <a:stretch/>
        </p:blipFill>
        <p:spPr>
          <a:xfrm>
            <a:off x="6647573" y="1687711"/>
            <a:ext cx="1630223" cy="1620066"/>
          </a:xfrm>
          <a:prstGeom prst="rect">
            <a:avLst/>
          </a:prstGeom>
          <a:noFill/>
          <a:ln>
            <a:noFill/>
          </a:ln>
        </p:spPr>
      </p:pic>
      <p:pic>
        <p:nvPicPr>
          <p:cNvPr id="220" name="Google Shape;220;p18"/>
          <p:cNvPicPr preferRelativeResize="0"/>
          <p:nvPr/>
        </p:nvPicPr>
        <p:blipFill rotWithShape="1">
          <a:blip r:embed="rId5">
            <a:alphaModFix/>
          </a:blip>
          <a:srcRect/>
          <a:stretch/>
        </p:blipFill>
        <p:spPr>
          <a:xfrm>
            <a:off x="7802988" y="1695403"/>
            <a:ext cx="505931" cy="505931"/>
          </a:xfrm>
          <a:prstGeom prst="rect">
            <a:avLst/>
          </a:prstGeom>
          <a:noFill/>
          <a:ln>
            <a:noFill/>
          </a:ln>
        </p:spPr>
      </p:pic>
      <p:pic>
        <p:nvPicPr>
          <p:cNvPr id="221" name="Google Shape;221;p18"/>
          <p:cNvPicPr preferRelativeResize="0"/>
          <p:nvPr/>
        </p:nvPicPr>
        <p:blipFill rotWithShape="1">
          <a:blip r:embed="rId9">
            <a:alphaModFix/>
          </a:blip>
          <a:srcRect/>
          <a:stretch/>
        </p:blipFill>
        <p:spPr>
          <a:xfrm rot="10800000">
            <a:off x="7554812" y="-12605"/>
            <a:ext cx="3205150" cy="1615962"/>
          </a:xfrm>
          <a:prstGeom prst="rect">
            <a:avLst/>
          </a:prstGeom>
          <a:noFill/>
          <a:ln>
            <a:noFill/>
          </a:ln>
        </p:spPr>
      </p:pic>
      <p:pic>
        <p:nvPicPr>
          <p:cNvPr id="222" name="Google Shape;222;p18"/>
          <p:cNvPicPr preferRelativeResize="0"/>
          <p:nvPr/>
        </p:nvPicPr>
        <p:blipFill rotWithShape="1">
          <a:blip r:embed="rId10">
            <a:alphaModFix/>
          </a:blip>
          <a:srcRect/>
          <a:stretch/>
        </p:blipFill>
        <p:spPr>
          <a:xfrm>
            <a:off x="2064086" y="1828067"/>
            <a:ext cx="337528" cy="253004"/>
          </a:xfrm>
          <a:prstGeom prst="rect">
            <a:avLst/>
          </a:prstGeom>
          <a:noFill/>
          <a:ln>
            <a:noFill/>
          </a:ln>
        </p:spPr>
      </p:pic>
      <p:pic>
        <p:nvPicPr>
          <p:cNvPr id="223" name="Google Shape;223;p18"/>
          <p:cNvPicPr preferRelativeResize="0"/>
          <p:nvPr/>
        </p:nvPicPr>
        <p:blipFill rotWithShape="1">
          <a:blip r:embed="rId11">
            <a:alphaModFix/>
          </a:blip>
          <a:srcRect/>
          <a:stretch/>
        </p:blipFill>
        <p:spPr>
          <a:xfrm>
            <a:off x="4012801" y="1785525"/>
            <a:ext cx="343108" cy="338047"/>
          </a:xfrm>
          <a:prstGeom prst="rect">
            <a:avLst/>
          </a:prstGeom>
          <a:noFill/>
          <a:ln>
            <a:noFill/>
          </a:ln>
        </p:spPr>
      </p:pic>
      <p:pic>
        <p:nvPicPr>
          <p:cNvPr id="224" name="Google Shape;224;p18"/>
          <p:cNvPicPr preferRelativeResize="0"/>
          <p:nvPr/>
        </p:nvPicPr>
        <p:blipFill rotWithShape="1">
          <a:blip r:embed="rId12">
            <a:alphaModFix/>
          </a:blip>
          <a:srcRect/>
          <a:stretch/>
        </p:blipFill>
        <p:spPr>
          <a:xfrm>
            <a:off x="5959305" y="1788170"/>
            <a:ext cx="290283" cy="343492"/>
          </a:xfrm>
          <a:prstGeom prst="rect">
            <a:avLst/>
          </a:prstGeom>
          <a:noFill/>
          <a:ln>
            <a:noFill/>
          </a:ln>
        </p:spPr>
      </p:pic>
      <p:pic>
        <p:nvPicPr>
          <p:cNvPr id="225" name="Google Shape;225;p18"/>
          <p:cNvPicPr preferRelativeResize="0"/>
          <p:nvPr/>
        </p:nvPicPr>
        <p:blipFill rotWithShape="1">
          <a:blip r:embed="rId13">
            <a:alphaModFix/>
          </a:blip>
          <a:srcRect/>
          <a:stretch/>
        </p:blipFill>
        <p:spPr>
          <a:xfrm>
            <a:off x="7886678" y="1821244"/>
            <a:ext cx="338551" cy="254372"/>
          </a:xfrm>
          <a:prstGeom prst="rect">
            <a:avLst/>
          </a:prstGeom>
          <a:noFill/>
          <a:ln>
            <a:noFill/>
          </a:ln>
        </p:spPr>
      </p:pic>
      <p:sp>
        <p:nvSpPr>
          <p:cNvPr id="226" name="Google Shape;226;p18"/>
          <p:cNvSpPr/>
          <p:nvPr/>
        </p:nvSpPr>
        <p:spPr>
          <a:xfrm>
            <a:off x="2806476" y="3730377"/>
            <a:ext cx="1631700" cy="6876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000"/>
              <a:buFont typeface="Arial"/>
              <a:buNone/>
            </a:pPr>
            <a:r>
              <a:rPr lang="en" sz="1000" b="0" i="0" u="none" strike="noStrike" cap="none">
                <a:solidFill>
                  <a:srgbClr val="FFFFFF"/>
                </a:solidFill>
                <a:latin typeface="Open Sans"/>
                <a:ea typeface="Open Sans"/>
                <a:cs typeface="Open Sans"/>
                <a:sym typeface="Open Sans"/>
              </a:rPr>
              <a:t>Including Electrical Technician, HVAC Technician, Maintenance, and Combination Welding</a:t>
            </a:r>
            <a:endParaRPr sz="1000" b="0" i="0" u="none" strike="noStrike" cap="none">
              <a:solidFill>
                <a:srgbClr val="000000"/>
              </a:solidFill>
              <a:latin typeface="Arial"/>
              <a:ea typeface="Arial"/>
              <a:cs typeface="Arial"/>
              <a:sym typeface="Arial"/>
            </a:endParaRPr>
          </a:p>
        </p:txBody>
      </p:sp>
      <p:sp>
        <p:nvSpPr>
          <p:cNvPr id="227" name="Google Shape;227;p18"/>
          <p:cNvSpPr/>
          <p:nvPr/>
        </p:nvSpPr>
        <p:spPr>
          <a:xfrm>
            <a:off x="2922130" y="3542854"/>
            <a:ext cx="1400400" cy="1941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100"/>
              <a:buFont typeface="Arial"/>
              <a:buNone/>
            </a:pPr>
            <a:r>
              <a:rPr lang="en" sz="1100" b="1" i="0" u="none" strike="noStrike" cap="none">
                <a:solidFill>
                  <a:srgbClr val="9EF7FA"/>
                </a:solidFill>
                <a:latin typeface="Raleway"/>
                <a:ea typeface="Raleway"/>
                <a:cs typeface="Raleway"/>
                <a:sym typeface="Raleway"/>
              </a:rPr>
              <a:t>SKILLED TRADES</a:t>
            </a:r>
            <a:endParaRPr sz="1000" b="0" i="0" u="none" strike="noStrike" cap="none">
              <a:solidFill>
                <a:srgbClr val="000000"/>
              </a:solidFill>
              <a:latin typeface="Arial"/>
              <a:ea typeface="Arial"/>
              <a:cs typeface="Arial"/>
              <a:sym typeface="Arial"/>
            </a:endParaRPr>
          </a:p>
        </p:txBody>
      </p:sp>
      <p:sp>
        <p:nvSpPr>
          <p:cNvPr id="228" name="Google Shape;228;p18"/>
          <p:cNvSpPr/>
          <p:nvPr/>
        </p:nvSpPr>
        <p:spPr>
          <a:xfrm>
            <a:off x="4881060" y="3730377"/>
            <a:ext cx="1279200" cy="6876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000"/>
              <a:buFont typeface="Arial"/>
              <a:buNone/>
            </a:pPr>
            <a:r>
              <a:rPr lang="en" sz="1000" b="0" i="0" u="none" strike="noStrike" cap="none">
                <a:solidFill>
                  <a:srgbClr val="FFFFFF"/>
                </a:solidFill>
                <a:latin typeface="Open Sans"/>
                <a:ea typeface="Open Sans"/>
                <a:cs typeface="Open Sans"/>
                <a:sym typeface="Open Sans"/>
              </a:rPr>
              <a:t>Healthcare-focused disciplines such as Medical Assisting and Pharmacy Tech</a:t>
            </a:r>
            <a:endParaRPr sz="1000" b="0" i="0" u="none" strike="noStrike" cap="none">
              <a:solidFill>
                <a:srgbClr val="000000"/>
              </a:solidFill>
              <a:latin typeface="Arial"/>
              <a:ea typeface="Arial"/>
              <a:cs typeface="Arial"/>
              <a:sym typeface="Arial"/>
            </a:endParaRPr>
          </a:p>
        </p:txBody>
      </p:sp>
      <p:sp>
        <p:nvSpPr>
          <p:cNvPr id="229" name="Google Shape;229;p18"/>
          <p:cNvSpPr/>
          <p:nvPr/>
        </p:nvSpPr>
        <p:spPr>
          <a:xfrm>
            <a:off x="4820496" y="3542854"/>
            <a:ext cx="1400400" cy="1941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100"/>
              <a:buFont typeface="Arial"/>
              <a:buNone/>
            </a:pPr>
            <a:r>
              <a:rPr lang="en" sz="1100" b="1" i="0" u="none" strike="noStrike" cap="none">
                <a:solidFill>
                  <a:srgbClr val="9EF7FA"/>
                </a:solidFill>
                <a:latin typeface="Raleway"/>
                <a:ea typeface="Raleway"/>
                <a:cs typeface="Raleway"/>
                <a:sym typeface="Raleway"/>
              </a:rPr>
              <a:t>ALLIED HEALTH</a:t>
            </a:r>
            <a:endParaRPr sz="1000" b="0" i="0" u="none" strike="noStrike" cap="none">
              <a:solidFill>
                <a:srgbClr val="000000"/>
              </a:solidFill>
              <a:latin typeface="Arial"/>
              <a:ea typeface="Arial"/>
              <a:cs typeface="Arial"/>
              <a:sym typeface="Arial"/>
            </a:endParaRPr>
          </a:p>
        </p:txBody>
      </p:sp>
      <p:sp>
        <p:nvSpPr>
          <p:cNvPr id="230" name="Google Shape;230;p18"/>
          <p:cNvSpPr/>
          <p:nvPr/>
        </p:nvSpPr>
        <p:spPr>
          <a:xfrm>
            <a:off x="6804474" y="3730377"/>
            <a:ext cx="1316400" cy="6876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000"/>
              <a:buFont typeface="Arial"/>
              <a:buNone/>
            </a:pPr>
            <a:r>
              <a:rPr lang="en" sz="1000" b="0" i="0" u="none" strike="noStrike" cap="none">
                <a:solidFill>
                  <a:srgbClr val="FFFFFF"/>
                </a:solidFill>
                <a:latin typeface="Open Sans"/>
                <a:ea typeface="Open Sans"/>
                <a:cs typeface="Open Sans"/>
                <a:sym typeface="Open Sans"/>
              </a:rPr>
              <a:t>Fields include Cyber Security, IT Support, Business Admin, Marketing, and HR</a:t>
            </a:r>
            <a:endParaRPr sz="1000" b="0" i="0" u="none" strike="noStrike" cap="none">
              <a:solidFill>
                <a:srgbClr val="000000"/>
              </a:solidFill>
              <a:latin typeface="Arial"/>
              <a:ea typeface="Arial"/>
              <a:cs typeface="Arial"/>
              <a:sym typeface="Arial"/>
            </a:endParaRPr>
          </a:p>
        </p:txBody>
      </p:sp>
      <p:sp>
        <p:nvSpPr>
          <p:cNvPr id="231" name="Google Shape;231;p18"/>
          <p:cNvSpPr/>
          <p:nvPr/>
        </p:nvSpPr>
        <p:spPr>
          <a:xfrm>
            <a:off x="6762518" y="3542854"/>
            <a:ext cx="1400400" cy="194100"/>
          </a:xfrm>
          <a:prstGeom prst="rect">
            <a:avLst/>
          </a:prstGeom>
          <a:noFill/>
          <a:ln>
            <a:noFill/>
          </a:ln>
        </p:spPr>
        <p:txBody>
          <a:bodyPr spcFirstLastPara="1" wrap="square" lIns="0" tIns="0" rIns="0" bIns="0" anchor="t" anchorCtr="0">
            <a:noAutofit/>
          </a:bodyPr>
          <a:lstStyle/>
          <a:p>
            <a:pPr marL="0" marR="0" lvl="0" indent="0" algn="ctr" rtl="0">
              <a:lnSpc>
                <a:spcPct val="116667"/>
              </a:lnSpc>
              <a:spcBef>
                <a:spcPts val="0"/>
              </a:spcBef>
              <a:spcAft>
                <a:spcPts val="0"/>
              </a:spcAft>
              <a:buClr>
                <a:srgbClr val="000000"/>
              </a:buClr>
              <a:buSzPts val="1100"/>
              <a:buFont typeface="Arial"/>
              <a:buNone/>
            </a:pPr>
            <a:r>
              <a:rPr lang="en" sz="1100" b="1" i="0" u="none" strike="noStrike" cap="none">
                <a:solidFill>
                  <a:srgbClr val="9EF7FA"/>
                </a:solidFill>
                <a:latin typeface="Raleway"/>
                <a:ea typeface="Raleway"/>
                <a:cs typeface="Raleway"/>
                <a:sym typeface="Raleway"/>
              </a:rPr>
              <a:t>BUSINESS &amp; IT</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500">
                <a:solidFill>
                  <a:srgbClr val="334C84"/>
                </a:solidFill>
                <a:latin typeface="Avenir"/>
                <a:ea typeface="Avenir"/>
                <a:cs typeface="Avenir"/>
                <a:sym typeface="Avenir"/>
              </a:rPr>
              <a:t>Reentry Defined</a:t>
            </a:r>
            <a:endParaRPr sz="4500">
              <a:solidFill>
                <a:srgbClr val="334C84"/>
              </a:solidFill>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0"/>
          <p:cNvPicPr preferRelativeResize="0"/>
          <p:nvPr/>
        </p:nvPicPr>
        <p:blipFill rotWithShape="1">
          <a:blip r:embed="rId3">
            <a:alphaModFix/>
          </a:blip>
          <a:srcRect/>
          <a:stretch/>
        </p:blipFill>
        <p:spPr>
          <a:xfrm rot="10800000">
            <a:off x="6092238" y="4064034"/>
            <a:ext cx="1014752" cy="1014752"/>
          </a:xfrm>
          <a:prstGeom prst="rect">
            <a:avLst/>
          </a:prstGeom>
          <a:noFill/>
          <a:ln>
            <a:noFill/>
          </a:ln>
        </p:spPr>
      </p:pic>
      <p:pic>
        <p:nvPicPr>
          <p:cNvPr id="242" name="Google Shape;242;p20"/>
          <p:cNvPicPr preferRelativeResize="0"/>
          <p:nvPr/>
        </p:nvPicPr>
        <p:blipFill rotWithShape="1">
          <a:blip r:embed="rId3">
            <a:alphaModFix/>
          </a:blip>
          <a:srcRect/>
          <a:stretch/>
        </p:blipFill>
        <p:spPr>
          <a:xfrm rot="10800000">
            <a:off x="3239563" y="4128759"/>
            <a:ext cx="1014752" cy="1014752"/>
          </a:xfrm>
          <a:prstGeom prst="rect">
            <a:avLst/>
          </a:prstGeom>
          <a:noFill/>
          <a:ln>
            <a:noFill/>
          </a:ln>
        </p:spPr>
      </p:pic>
      <p:pic>
        <p:nvPicPr>
          <p:cNvPr id="243" name="Google Shape;243;p20"/>
          <p:cNvPicPr preferRelativeResize="0"/>
          <p:nvPr/>
        </p:nvPicPr>
        <p:blipFill rotWithShape="1">
          <a:blip r:embed="rId3">
            <a:alphaModFix/>
          </a:blip>
          <a:srcRect/>
          <a:stretch/>
        </p:blipFill>
        <p:spPr>
          <a:xfrm rot="10800000">
            <a:off x="571813" y="4008784"/>
            <a:ext cx="1014752" cy="1014752"/>
          </a:xfrm>
          <a:prstGeom prst="rect">
            <a:avLst/>
          </a:prstGeom>
          <a:noFill/>
          <a:ln>
            <a:noFill/>
          </a:ln>
        </p:spPr>
      </p:pic>
      <p:sp>
        <p:nvSpPr>
          <p:cNvPr id="244" name="Google Shape;244;p20"/>
          <p:cNvSpPr txBox="1">
            <a:spLocks noGrp="1"/>
          </p:cNvSpPr>
          <p:nvPr>
            <p:ph type="ctrTitle"/>
          </p:nvPr>
        </p:nvSpPr>
        <p:spPr>
          <a:xfrm>
            <a:off x="311700" y="898525"/>
            <a:ext cx="8520600" cy="1111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500">
                <a:solidFill>
                  <a:srgbClr val="334C84"/>
                </a:solidFill>
                <a:latin typeface="Avenir"/>
                <a:ea typeface="Avenir"/>
                <a:cs typeface="Avenir"/>
                <a:sym typeface="Avenir"/>
              </a:rPr>
              <a:t>Reentry Defined</a:t>
            </a:r>
            <a:endParaRPr sz="4500">
              <a:solidFill>
                <a:srgbClr val="334C84"/>
              </a:solidFill>
              <a:latin typeface="Avenir"/>
              <a:ea typeface="Avenir"/>
              <a:cs typeface="Avenir"/>
              <a:sym typeface="Avenir"/>
            </a:endParaRPr>
          </a:p>
        </p:txBody>
      </p:sp>
      <p:sp>
        <p:nvSpPr>
          <p:cNvPr id="245" name="Google Shape;245;p20"/>
          <p:cNvSpPr txBox="1">
            <a:spLocks noGrp="1"/>
          </p:cNvSpPr>
          <p:nvPr>
            <p:ph type="subTitle" idx="1"/>
          </p:nvPr>
        </p:nvSpPr>
        <p:spPr>
          <a:xfrm>
            <a:off x="311700" y="20100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350">
                <a:highlight>
                  <a:srgbClr val="FFFFFF"/>
                </a:highlight>
                <a:latin typeface="Avenir"/>
                <a:ea typeface="Avenir"/>
                <a:cs typeface="Avenir"/>
                <a:sym typeface="Avenir"/>
              </a:rPr>
              <a:t>Reentry in criminal justice is the process of helping people transition from prison or jail back into the community. It involves preparing for release and addressing the challenges of reintegrating into society</a:t>
            </a:r>
            <a:endParaRPr>
              <a:latin typeface="Avenir"/>
              <a:ea typeface="Avenir"/>
              <a:cs typeface="Avenir"/>
              <a:sym typeface="Avenir"/>
            </a:endParaRPr>
          </a:p>
        </p:txBody>
      </p:sp>
      <p:pic>
        <p:nvPicPr>
          <p:cNvPr id="246" name="Google Shape;246;p20"/>
          <p:cNvPicPr preferRelativeResize="0"/>
          <p:nvPr/>
        </p:nvPicPr>
        <p:blipFill>
          <a:blip r:embed="rId4">
            <a:alphaModFix/>
          </a:blip>
          <a:stretch>
            <a:fillRect/>
          </a:stretch>
        </p:blipFill>
        <p:spPr>
          <a:xfrm>
            <a:off x="687375" y="2802625"/>
            <a:ext cx="2125800" cy="2103000"/>
          </a:xfrm>
          <a:prstGeom prst="flowChartConnector">
            <a:avLst/>
          </a:prstGeom>
          <a:noFill/>
          <a:ln>
            <a:noFill/>
          </a:ln>
        </p:spPr>
      </p:pic>
      <p:pic>
        <p:nvPicPr>
          <p:cNvPr id="247" name="Google Shape;247;p20"/>
          <p:cNvPicPr preferRelativeResize="0"/>
          <p:nvPr/>
        </p:nvPicPr>
        <p:blipFill>
          <a:blip r:embed="rId5">
            <a:alphaModFix/>
          </a:blip>
          <a:stretch>
            <a:fillRect/>
          </a:stretch>
        </p:blipFill>
        <p:spPr>
          <a:xfrm>
            <a:off x="3348750" y="2802625"/>
            <a:ext cx="2314500" cy="2220900"/>
          </a:xfrm>
          <a:prstGeom prst="ellipse">
            <a:avLst/>
          </a:prstGeom>
          <a:noFill/>
          <a:ln>
            <a:noFill/>
          </a:ln>
        </p:spPr>
      </p:pic>
      <p:pic>
        <p:nvPicPr>
          <p:cNvPr id="248" name="Google Shape;248;p20"/>
          <p:cNvPicPr preferRelativeResize="0"/>
          <p:nvPr/>
        </p:nvPicPr>
        <p:blipFill rotWithShape="1">
          <a:blip r:embed="rId6">
            <a:alphaModFix/>
          </a:blip>
          <a:srcRect l="15055" r="18357"/>
          <a:stretch/>
        </p:blipFill>
        <p:spPr>
          <a:xfrm>
            <a:off x="6198825" y="2848966"/>
            <a:ext cx="2125800" cy="2128200"/>
          </a:xfrm>
          <a:prstGeom prst="ellipse">
            <a:avLst/>
          </a:prstGeom>
          <a:noFill/>
          <a:ln>
            <a:noFill/>
          </a:ln>
        </p:spPr>
      </p:pic>
      <p:pic>
        <p:nvPicPr>
          <p:cNvPr id="249" name="Google Shape;249;p20" descr="Picture 3"/>
          <p:cNvPicPr preferRelativeResize="0"/>
          <p:nvPr/>
        </p:nvPicPr>
        <p:blipFill rotWithShape="1">
          <a:blip r:embed="rId7">
            <a:alphaModFix/>
          </a:blip>
          <a:srcRect/>
          <a:stretch/>
        </p:blipFill>
        <p:spPr>
          <a:xfrm rot="-5400000" flipH="1">
            <a:off x="411112" y="-3251862"/>
            <a:ext cx="1769025" cy="6945300"/>
          </a:xfrm>
          <a:prstGeom prst="rect">
            <a:avLst/>
          </a:prstGeom>
          <a:noFill/>
          <a:ln>
            <a:noFill/>
          </a:ln>
        </p:spPr>
      </p:pic>
      <p:pic>
        <p:nvPicPr>
          <p:cNvPr id="250" name="Google Shape;250;p20" descr="Picture 3"/>
          <p:cNvPicPr preferRelativeResize="0"/>
          <p:nvPr/>
        </p:nvPicPr>
        <p:blipFill rotWithShape="1">
          <a:blip r:embed="rId7">
            <a:alphaModFix/>
          </a:blip>
          <a:srcRect/>
          <a:stretch/>
        </p:blipFill>
        <p:spPr>
          <a:xfrm rot="-5400000" flipH="1">
            <a:off x="7265775" y="-3221650"/>
            <a:ext cx="1769025" cy="6884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1"/>
          <p:cNvSpPr/>
          <p:nvPr/>
        </p:nvSpPr>
        <p:spPr>
          <a:xfrm>
            <a:off x="4705750" y="305400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 name="Google Shape;256;p21"/>
          <p:cNvSpPr/>
          <p:nvPr/>
        </p:nvSpPr>
        <p:spPr>
          <a:xfrm>
            <a:off x="419675" y="170715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7" name="Google Shape;257;p21"/>
          <p:cNvSpPr txBox="1">
            <a:spLocks noGrp="1"/>
          </p:cNvSpPr>
          <p:nvPr>
            <p:ph type="ctrTitle"/>
          </p:nvPr>
        </p:nvSpPr>
        <p:spPr>
          <a:xfrm>
            <a:off x="-793325" y="662750"/>
            <a:ext cx="7219200" cy="848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ts val="990"/>
              <a:buNone/>
            </a:pPr>
            <a:r>
              <a:rPr lang="en" sz="3600" b="1">
                <a:solidFill>
                  <a:srgbClr val="334C84"/>
                </a:solidFill>
                <a:latin typeface="Avenir"/>
                <a:ea typeface="Avenir"/>
                <a:cs typeface="Avenir"/>
                <a:sym typeface="Avenir"/>
              </a:rPr>
              <a:t>Why Reentry matters?</a:t>
            </a:r>
            <a:endParaRPr sz="3600" b="1">
              <a:solidFill>
                <a:srgbClr val="334C84"/>
              </a:solidFill>
              <a:latin typeface="Avenir"/>
              <a:ea typeface="Avenir"/>
              <a:cs typeface="Avenir"/>
              <a:sym typeface="Avenir"/>
            </a:endParaRPr>
          </a:p>
        </p:txBody>
      </p:sp>
      <p:sp>
        <p:nvSpPr>
          <p:cNvPr id="258" name="Google Shape;258;p21"/>
          <p:cNvSpPr txBox="1">
            <a:spLocks noGrp="1"/>
          </p:cNvSpPr>
          <p:nvPr>
            <p:ph type="subTitle" idx="1"/>
          </p:nvPr>
        </p:nvSpPr>
        <p:spPr>
          <a:xfrm>
            <a:off x="907950" y="1853875"/>
            <a:ext cx="7328100" cy="2610600"/>
          </a:xfrm>
          <a:prstGeom prst="rect">
            <a:avLst/>
          </a:prstGeom>
          <a:solidFill>
            <a:srgbClr val="334B83"/>
          </a:solidFill>
          <a:ln w="9525" cap="flat" cmpd="sng">
            <a:solidFill>
              <a:srgbClr val="334B83"/>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r>
              <a:rPr lang="en" sz="1420" b="1">
                <a:solidFill>
                  <a:schemeClr val="lt1"/>
                </a:solidFill>
                <a:latin typeface="Avenir"/>
                <a:ea typeface="Avenir"/>
                <a:cs typeface="Avenir"/>
                <a:sym typeface="Avenir"/>
              </a:rPr>
              <a:t>95% of incarcerated citizens will be released in their lifetime</a:t>
            </a: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r>
              <a:rPr lang="en" sz="1420" b="1">
                <a:solidFill>
                  <a:schemeClr val="lt1"/>
                </a:solidFill>
                <a:latin typeface="Avenir"/>
                <a:ea typeface="Avenir"/>
                <a:cs typeface="Avenir"/>
                <a:sym typeface="Avenir"/>
              </a:rPr>
              <a:t>For every dollar invested in education, tax payers see $4 - $5 savings in housing justice impacted residents</a:t>
            </a: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4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r>
              <a:rPr lang="en" sz="1420" b="1">
                <a:solidFill>
                  <a:schemeClr val="lt1"/>
                </a:solidFill>
                <a:latin typeface="Avenir"/>
                <a:ea typeface="Avenir"/>
                <a:cs typeface="Avenir"/>
                <a:sym typeface="Avenir"/>
              </a:rPr>
              <a:t>75% of incarcerated individuals in the U.S. do not possess a high school diploma or GED, severely limiting their ability for education and training in traditional academia</a:t>
            </a:r>
            <a:r>
              <a:rPr lang="en" sz="1320" b="1">
                <a:solidFill>
                  <a:schemeClr val="lt1"/>
                </a:solidFill>
                <a:latin typeface="Avenir"/>
                <a:ea typeface="Avenir"/>
                <a:cs typeface="Avenir"/>
                <a:sym typeface="Avenir"/>
              </a:rPr>
              <a:t> </a:t>
            </a: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457200" lvl="0" indent="0" algn="l" rtl="0">
              <a:lnSpc>
                <a:spcPct val="115000"/>
              </a:lnSpc>
              <a:spcBef>
                <a:spcPts val="0"/>
              </a:spcBef>
              <a:spcAft>
                <a:spcPts val="0"/>
              </a:spcAft>
              <a:buNone/>
            </a:pPr>
            <a:endParaRPr sz="1320" b="1">
              <a:solidFill>
                <a:schemeClr val="lt1"/>
              </a:solidFill>
              <a:latin typeface="Avenir"/>
              <a:ea typeface="Avenir"/>
              <a:cs typeface="Avenir"/>
              <a:sym typeface="Avenir"/>
            </a:endParaRPr>
          </a:p>
          <a:p>
            <a:pPr marL="0" lvl="0" indent="0" algn="ctr" rtl="0">
              <a:spcBef>
                <a:spcPts val="0"/>
              </a:spcBef>
              <a:spcAft>
                <a:spcPts val="0"/>
              </a:spcAft>
              <a:buSzPts val="440"/>
              <a:buNone/>
            </a:pPr>
            <a:endParaRPr sz="1120"/>
          </a:p>
        </p:txBody>
      </p:sp>
      <p:pic>
        <p:nvPicPr>
          <p:cNvPr id="259" name="Google Shape;259;p21"/>
          <p:cNvPicPr preferRelativeResize="0"/>
          <p:nvPr/>
        </p:nvPicPr>
        <p:blipFill rotWithShape="1">
          <a:blip r:embed="rId3">
            <a:alphaModFix/>
          </a:blip>
          <a:srcRect/>
          <a:stretch/>
        </p:blipFill>
        <p:spPr>
          <a:xfrm rot="10800000">
            <a:off x="6425887" y="-5"/>
            <a:ext cx="3205150" cy="1615962"/>
          </a:xfrm>
          <a:prstGeom prst="rect">
            <a:avLst/>
          </a:prstGeom>
          <a:noFill/>
          <a:ln>
            <a:noFill/>
          </a:ln>
        </p:spPr>
      </p:pic>
      <p:pic>
        <p:nvPicPr>
          <p:cNvPr id="260" name="Google Shape;260;p21"/>
          <p:cNvPicPr preferRelativeResize="0"/>
          <p:nvPr/>
        </p:nvPicPr>
        <p:blipFill rotWithShape="1">
          <a:blip r:embed="rId3">
            <a:alphaModFix/>
          </a:blip>
          <a:srcRect/>
          <a:stretch/>
        </p:blipFill>
        <p:spPr>
          <a:xfrm>
            <a:off x="-793313" y="4042245"/>
            <a:ext cx="3205150" cy="1615962"/>
          </a:xfrm>
          <a:prstGeom prst="rect">
            <a:avLst/>
          </a:prstGeom>
          <a:noFill/>
          <a:ln>
            <a:noFill/>
          </a:ln>
        </p:spPr>
      </p:pic>
      <p:pic>
        <p:nvPicPr>
          <p:cNvPr id="261" name="Google Shape;261;p21"/>
          <p:cNvPicPr preferRelativeResize="0"/>
          <p:nvPr/>
        </p:nvPicPr>
        <p:blipFill>
          <a:blip r:embed="rId4">
            <a:alphaModFix/>
          </a:blip>
          <a:stretch>
            <a:fillRect/>
          </a:stretch>
        </p:blipFill>
        <p:spPr>
          <a:xfrm rot="856534">
            <a:off x="5226650" y="552700"/>
            <a:ext cx="1199226" cy="1199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2"/>
          <p:cNvSpPr txBox="1">
            <a:spLocks noGrp="1"/>
          </p:cNvSpPr>
          <p:nvPr>
            <p:ph type="title"/>
          </p:nvPr>
        </p:nvSpPr>
        <p:spPr>
          <a:xfrm>
            <a:off x="358225" y="596725"/>
            <a:ext cx="7549500" cy="1500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en" sz="3911" b="1">
                <a:solidFill>
                  <a:srgbClr val="334B83"/>
                </a:solidFill>
                <a:latin typeface="Avenir"/>
                <a:ea typeface="Avenir"/>
                <a:cs typeface="Avenir"/>
                <a:sym typeface="Avenir"/>
              </a:rPr>
              <a:t>Reentry Trends &amp; Initiatives</a:t>
            </a:r>
            <a:r>
              <a:rPr lang="en"/>
              <a:t> </a:t>
            </a:r>
            <a:endParaRPr/>
          </a:p>
        </p:txBody>
      </p:sp>
      <p:sp>
        <p:nvSpPr>
          <p:cNvPr id="267" name="Google Shape;267;p22"/>
          <p:cNvSpPr/>
          <p:nvPr/>
        </p:nvSpPr>
        <p:spPr>
          <a:xfrm>
            <a:off x="5463600" y="162525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22"/>
          <p:cNvSpPr/>
          <p:nvPr/>
        </p:nvSpPr>
        <p:spPr>
          <a:xfrm>
            <a:off x="358225" y="2527850"/>
            <a:ext cx="3680400" cy="1729200"/>
          </a:xfrm>
          <a:prstGeom prst="rect">
            <a:avLst/>
          </a:prstGeom>
          <a:solidFill>
            <a:srgbClr val="93C47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9" name="Google Shape;269;p22"/>
          <p:cNvSpPr txBox="1">
            <a:spLocks noGrp="1"/>
          </p:cNvSpPr>
          <p:nvPr>
            <p:ph type="subTitle" idx="4294967295"/>
          </p:nvPr>
        </p:nvSpPr>
        <p:spPr>
          <a:xfrm>
            <a:off x="1251600" y="1800350"/>
            <a:ext cx="7549500" cy="2741100"/>
          </a:xfrm>
          <a:prstGeom prst="rect">
            <a:avLst/>
          </a:prstGeom>
          <a:solidFill>
            <a:srgbClr val="334B83"/>
          </a:solidFill>
          <a:ln w="9525" cap="flat" cmpd="sng">
            <a:solidFill>
              <a:srgbClr val="334B83"/>
            </a:solidFill>
            <a:prstDash val="solid"/>
            <a:round/>
            <a:headEnd type="none" w="sm" len="sm"/>
            <a:tailEnd type="none" w="sm" len="sm"/>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None/>
            </a:pPr>
            <a:r>
              <a:rPr lang="en" sz="2300" b="1">
                <a:solidFill>
                  <a:schemeClr val="lt1"/>
                </a:solidFill>
                <a:latin typeface="Avenir"/>
                <a:ea typeface="Avenir"/>
                <a:cs typeface="Avenir"/>
                <a:sym typeface="Avenir"/>
              </a:rPr>
              <a:t>Organization</a:t>
            </a:r>
            <a:endParaRPr/>
          </a:p>
        </p:txBody>
      </p:sp>
      <p:pic>
        <p:nvPicPr>
          <p:cNvPr id="270" name="Google Shape;270;p22"/>
          <p:cNvPicPr preferRelativeResize="0"/>
          <p:nvPr/>
        </p:nvPicPr>
        <p:blipFill rotWithShape="1">
          <a:blip r:embed="rId3">
            <a:alphaModFix/>
          </a:blip>
          <a:srcRect/>
          <a:stretch/>
        </p:blipFill>
        <p:spPr>
          <a:xfrm>
            <a:off x="-793313" y="4042245"/>
            <a:ext cx="3205150" cy="1615962"/>
          </a:xfrm>
          <a:prstGeom prst="rect">
            <a:avLst/>
          </a:prstGeom>
          <a:noFill/>
          <a:ln>
            <a:noFill/>
          </a:ln>
        </p:spPr>
      </p:pic>
      <p:sp>
        <p:nvSpPr>
          <p:cNvPr id="271" name="Google Shape;271;p22"/>
          <p:cNvSpPr txBox="1"/>
          <p:nvPr/>
        </p:nvSpPr>
        <p:spPr>
          <a:xfrm>
            <a:off x="3816475" y="2846000"/>
            <a:ext cx="4840800" cy="109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lt1"/>
                </a:solidFill>
                <a:latin typeface="Avenir"/>
                <a:ea typeface="Avenir"/>
                <a:cs typeface="Avenir"/>
                <a:sym typeface="Avenir"/>
              </a:rPr>
              <a:t>Trends/Reentry 2030</a:t>
            </a:r>
            <a:endParaRPr sz="2300" b="1">
              <a:solidFill>
                <a:schemeClr val="lt1"/>
              </a:solidFill>
              <a:latin typeface="Avenir"/>
              <a:ea typeface="Avenir"/>
              <a:cs typeface="Avenir"/>
              <a:sym typeface="Avenir"/>
            </a:endParaRPr>
          </a:p>
          <a:p>
            <a:pPr marL="914400" lvl="0" indent="0" algn="l" rtl="0">
              <a:spcBef>
                <a:spcPts val="0"/>
              </a:spcBef>
              <a:spcAft>
                <a:spcPts val="0"/>
              </a:spcAft>
              <a:buNone/>
            </a:pPr>
            <a:endParaRPr sz="1800">
              <a:solidFill>
                <a:schemeClr val="dk2"/>
              </a:solidFill>
            </a:endParaRPr>
          </a:p>
          <a:p>
            <a:pPr marL="914400" lvl="0" indent="0" algn="l" rtl="0">
              <a:spcBef>
                <a:spcPts val="0"/>
              </a:spcBef>
              <a:spcAft>
                <a:spcPts val="0"/>
              </a:spcAft>
              <a:buNone/>
            </a:pPr>
            <a:r>
              <a:rPr lang="en" sz="1800">
                <a:solidFill>
                  <a:schemeClr val="dk2"/>
                </a:solidFill>
              </a:rPr>
              <a:t> </a:t>
            </a:r>
            <a:endParaRPr sz="1800">
              <a:solidFill>
                <a:schemeClr val="dk2"/>
              </a:solidFill>
            </a:endParaRPr>
          </a:p>
        </p:txBody>
      </p:sp>
      <p:sp>
        <p:nvSpPr>
          <p:cNvPr id="272" name="Google Shape;272;p22"/>
          <p:cNvSpPr txBox="1"/>
          <p:nvPr/>
        </p:nvSpPr>
        <p:spPr>
          <a:xfrm>
            <a:off x="5463600" y="3783075"/>
            <a:ext cx="3302100" cy="892800"/>
          </a:xfrm>
          <a:prstGeom prst="rect">
            <a:avLst/>
          </a:prstGeom>
          <a:noFill/>
          <a:ln>
            <a:noFill/>
          </a:ln>
        </p:spPr>
        <p:txBody>
          <a:bodyPr spcFirstLastPara="1" wrap="square" lIns="91425" tIns="91425" rIns="91425" bIns="91425" anchor="t" anchorCtr="0">
            <a:spAutoFit/>
          </a:bodyPr>
          <a:lstStyle/>
          <a:p>
            <a:pPr marL="914400" lvl="0" indent="457200" algn="l" rtl="0">
              <a:spcBef>
                <a:spcPts val="0"/>
              </a:spcBef>
              <a:spcAft>
                <a:spcPts val="0"/>
              </a:spcAft>
              <a:buNone/>
            </a:pPr>
            <a:r>
              <a:rPr lang="en" sz="2300" b="1">
                <a:solidFill>
                  <a:schemeClr val="lt1"/>
                </a:solidFill>
                <a:latin typeface="Avenir"/>
                <a:ea typeface="Avenir"/>
                <a:cs typeface="Avenir"/>
                <a:sym typeface="Avenir"/>
              </a:rPr>
              <a:t>IT Infrastructure  </a:t>
            </a:r>
            <a:endParaRPr/>
          </a:p>
        </p:txBody>
      </p:sp>
      <p:sp>
        <p:nvSpPr>
          <p:cNvPr id="273" name="Google Shape;273;p22"/>
          <p:cNvSpPr/>
          <p:nvPr/>
        </p:nvSpPr>
        <p:spPr>
          <a:xfrm>
            <a:off x="6271860" y="3053457"/>
            <a:ext cx="1228375" cy="1089375"/>
          </a:xfrm>
          <a:custGeom>
            <a:avLst/>
            <a:gdLst/>
            <a:ahLst/>
            <a:cxnLst/>
            <a:rect l="l" t="t" r="r" b="b"/>
            <a:pathLst>
              <a:path w="49135" h="43575" extrusionOk="0">
                <a:moveTo>
                  <a:pt x="16791" y="2810"/>
                </a:moveTo>
                <a:cubicBezTo>
                  <a:pt x="27533" y="1832"/>
                  <a:pt x="46376" y="-4479"/>
                  <a:pt x="48995" y="5985"/>
                </a:cubicBezTo>
                <a:cubicBezTo>
                  <a:pt x="50062" y="10249"/>
                  <a:pt x="43056" y="12871"/>
                  <a:pt x="39016" y="14603"/>
                </a:cubicBezTo>
                <a:cubicBezTo>
                  <a:pt x="32046" y="17591"/>
                  <a:pt x="25192" y="20855"/>
                  <a:pt x="18152" y="23674"/>
                </a:cubicBezTo>
                <a:cubicBezTo>
                  <a:pt x="12125" y="26087"/>
                  <a:pt x="4809" y="27549"/>
                  <a:pt x="916" y="32745"/>
                </a:cubicBezTo>
                <a:cubicBezTo>
                  <a:pt x="-4506" y="39981"/>
                  <a:pt x="18230" y="46317"/>
                  <a:pt x="26316" y="42270"/>
                </a:cubicBezTo>
              </a:path>
            </a:pathLst>
          </a:custGeom>
          <a:noFill/>
          <a:ln w="28575" cap="flat" cmpd="sng">
            <a:solidFill>
              <a:schemeClr val="lt1"/>
            </a:solidFill>
            <a:prstDash val="dot"/>
            <a:round/>
            <a:headEnd type="none" w="med" len="med"/>
            <a:tailEnd type="none" w="med" len="med"/>
          </a:ln>
        </p:spPr>
        <p:txBody>
          <a:bodyPr/>
          <a:lstStyle/>
          <a:p>
            <a:endParaRPr lang="en-US"/>
          </a:p>
        </p:txBody>
      </p:sp>
      <p:sp>
        <p:nvSpPr>
          <p:cNvPr id="274" name="Google Shape;274;p22"/>
          <p:cNvSpPr/>
          <p:nvPr/>
        </p:nvSpPr>
        <p:spPr>
          <a:xfrm>
            <a:off x="2564076" y="2051539"/>
            <a:ext cx="2142325" cy="1663625"/>
          </a:xfrm>
          <a:custGeom>
            <a:avLst/>
            <a:gdLst/>
            <a:ahLst/>
            <a:cxnLst/>
            <a:rect l="l" t="t" r="r" b="b"/>
            <a:pathLst>
              <a:path w="85693" h="66545" extrusionOk="0">
                <a:moveTo>
                  <a:pt x="55451" y="1745"/>
                </a:moveTo>
                <a:cubicBezTo>
                  <a:pt x="65489" y="489"/>
                  <a:pt x="87843" y="-3080"/>
                  <a:pt x="85387" y="6734"/>
                </a:cubicBezTo>
                <a:cubicBezTo>
                  <a:pt x="84491" y="10315"/>
                  <a:pt x="79708" y="11631"/>
                  <a:pt x="76315" y="13084"/>
                </a:cubicBezTo>
                <a:cubicBezTo>
                  <a:pt x="59314" y="20366"/>
                  <a:pt x="39115" y="13536"/>
                  <a:pt x="20979" y="17166"/>
                </a:cubicBezTo>
                <a:cubicBezTo>
                  <a:pt x="14801" y="18403"/>
                  <a:pt x="7468" y="21055"/>
                  <a:pt x="4651" y="26691"/>
                </a:cubicBezTo>
                <a:cubicBezTo>
                  <a:pt x="1018" y="33962"/>
                  <a:pt x="-1023" y="42760"/>
                  <a:pt x="569" y="50731"/>
                </a:cubicBezTo>
                <a:cubicBezTo>
                  <a:pt x="2216" y="58975"/>
                  <a:pt x="12442" y="68461"/>
                  <a:pt x="20526" y="66152"/>
                </a:cubicBezTo>
                <a:cubicBezTo>
                  <a:pt x="31266" y="63084"/>
                  <a:pt x="33946" y="48197"/>
                  <a:pt x="41844" y="40299"/>
                </a:cubicBezTo>
                <a:cubicBezTo>
                  <a:pt x="44548" y="37595"/>
                  <a:pt x="51020" y="40505"/>
                  <a:pt x="52729" y="43927"/>
                </a:cubicBezTo>
              </a:path>
            </a:pathLst>
          </a:custGeom>
          <a:noFill/>
          <a:ln w="28575" cap="flat" cmpd="sng">
            <a:solidFill>
              <a:schemeClr val="lt1"/>
            </a:solidFill>
            <a:prstDash val="dot"/>
            <a:round/>
            <a:headEnd type="none" w="med" len="med"/>
            <a:tailEnd type="none" w="med" len="med"/>
          </a:ln>
        </p:spPr>
        <p:txBody>
          <a:bodyPr/>
          <a:lstStyle/>
          <a:p>
            <a:endParaRPr lang="en-US"/>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626</Words>
  <Application>Microsoft Office PowerPoint</Application>
  <PresentationFormat>On-screen Show (16:9)</PresentationFormat>
  <Paragraphs>145</Paragraphs>
  <Slides>20</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Avenir</vt:lpstr>
      <vt:lpstr>Bebas Neue</vt:lpstr>
      <vt:lpstr>Calibri</vt:lpstr>
      <vt:lpstr>Catamaran</vt:lpstr>
      <vt:lpstr>Catamaran Medium</vt:lpstr>
      <vt:lpstr>Helvetica Neue</vt:lpstr>
      <vt:lpstr>Open Sans</vt:lpstr>
      <vt:lpstr>Poppins</vt:lpstr>
      <vt:lpstr>Poppins SemiBold</vt:lpstr>
      <vt:lpstr>Raleway</vt:lpstr>
      <vt:lpstr>Simple Light</vt:lpstr>
      <vt:lpstr>PowerPoint Presentation</vt:lpstr>
      <vt:lpstr>National Scale</vt:lpstr>
      <vt:lpstr>PowerPoint Presentation</vt:lpstr>
      <vt:lpstr>PowerPoint Presentation</vt:lpstr>
      <vt:lpstr>PowerPoint Presentation</vt:lpstr>
      <vt:lpstr>Reentry Defined </vt:lpstr>
      <vt:lpstr>Reentry Defined</vt:lpstr>
      <vt:lpstr>Why Reentry matters?</vt:lpstr>
      <vt:lpstr>Reentry Trends &amp; Initiatives </vt:lpstr>
      <vt:lpstr>Organization of the Justice System </vt:lpstr>
      <vt:lpstr>ReEntry 2030 </vt:lpstr>
      <vt:lpstr>PowerPoint Presentation</vt:lpstr>
      <vt:lpstr>PowerPoint Presentation</vt:lpstr>
      <vt:lpstr>IT Infrastructure </vt:lpstr>
      <vt:lpstr>PowerPoint Presentation</vt:lpstr>
      <vt:lpstr>PowerPoint Presentation</vt:lpstr>
      <vt:lpstr>PowerPoint Presentation</vt:lpstr>
      <vt:lpstr>Examples in Action </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dc:creator>
  <cp:lastModifiedBy>Tom Netting</cp:lastModifiedBy>
  <cp:revision>1</cp:revision>
  <dcterms:modified xsi:type="dcterms:W3CDTF">2024-11-18T08:18:44Z</dcterms:modified>
</cp:coreProperties>
</file>